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8" r:id="rId2"/>
  </p:sldMasterIdLst>
  <p:notesMasterIdLst>
    <p:notesMasterId r:id="rId11"/>
  </p:notesMasterIdLst>
  <p:handoutMasterIdLst>
    <p:handoutMasterId r:id="rId12"/>
  </p:handoutMasterIdLst>
  <p:sldIdLst>
    <p:sldId id="299" r:id="rId3"/>
    <p:sldId id="559" r:id="rId4"/>
    <p:sldId id="591" r:id="rId5"/>
    <p:sldId id="619" r:id="rId6"/>
    <p:sldId id="618" r:id="rId7"/>
    <p:sldId id="502" r:id="rId8"/>
    <p:sldId id="620" r:id="rId9"/>
    <p:sldId id="617" r:id="rId10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милетова Мария Романовна" initials="СМР" lastIdx="1" clrIdx="0">
    <p:extLst>
      <p:ext uri="{19B8F6BF-5375-455C-9EA6-DF929625EA0E}">
        <p15:presenceInfo xmlns:p15="http://schemas.microsoft.com/office/powerpoint/2012/main" userId="S-1-5-21-1409082233-2049760794-839522115-38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66CC"/>
    <a:srgbClr val="BDD7EE"/>
    <a:srgbClr val="FF7C80"/>
    <a:srgbClr val="203864"/>
    <a:srgbClr val="FF9999"/>
    <a:srgbClr val="1F4E79"/>
    <a:srgbClr val="2F5597"/>
    <a:srgbClr val="255E9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96087" autoAdjust="0"/>
  </p:normalViewPr>
  <p:slideViewPr>
    <p:cSldViewPr snapToGrid="0">
      <p:cViewPr varScale="1">
        <p:scale>
          <a:sx n="88" d="100"/>
          <a:sy n="88" d="100"/>
        </p:scale>
        <p:origin x="109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759"/>
          </a:xfrm>
          <a:prstGeom prst="rect">
            <a:avLst/>
          </a:prstGeom>
        </p:spPr>
        <p:txBody>
          <a:bodyPr vert="horz" lIns="91277" tIns="45638" rIns="91277" bIns="456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33" y="0"/>
            <a:ext cx="2945659" cy="497759"/>
          </a:xfrm>
          <a:prstGeom prst="rect">
            <a:avLst/>
          </a:prstGeom>
        </p:spPr>
        <p:txBody>
          <a:bodyPr vert="horz" lIns="91277" tIns="45638" rIns="91277" bIns="45638" rtlCol="0"/>
          <a:lstStyle>
            <a:lvl1pPr algn="r">
              <a:defRPr sz="1200"/>
            </a:lvl1pPr>
          </a:lstStyle>
          <a:p>
            <a:fld id="{B73A7877-5831-4D88-B9D9-3C54D35ACB4F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467"/>
            <a:ext cx="2945659" cy="497759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33" y="9430467"/>
            <a:ext cx="2945659" cy="497759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r">
              <a:defRPr sz="1200"/>
            </a:lvl1pPr>
          </a:lstStyle>
          <a:p>
            <a:fld id="{D58B76AB-E9A7-4A9A-A95F-E5E73455D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137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7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3F06A1E7-1AAA-47EA-B954-46C154A68694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2"/>
            <a:ext cx="5438140" cy="3909238"/>
          </a:xfrm>
          <a:prstGeom prst="rect">
            <a:avLst/>
          </a:prstGeom>
        </p:spPr>
        <p:txBody>
          <a:bodyPr vert="horz" lIns="91412" tIns="45707" rIns="91412" bIns="457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8136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8136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CFD5443B-39AB-4288-9382-8E232E3B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90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11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87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1260475"/>
            <a:ext cx="9102725" cy="6302375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Актуальные данные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47730">
              <a:spcBef>
                <a:spcPct val="3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1074080" indent="-410477" defTabSz="1347730">
              <a:spcBef>
                <a:spcPct val="3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653307" indent="-328381" defTabSz="1347730">
              <a:spcBef>
                <a:spcPct val="3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2316909" indent="-328381" defTabSz="1347730">
              <a:spcBef>
                <a:spcPct val="3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978232" indent="-328381" defTabSz="1347730">
              <a:spcBef>
                <a:spcPct val="3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3634996" indent="-328381" defTabSz="1347730" eaLnBrk="0" fontAlgn="base" hangingPunct="0"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4291756" indent="-328381" defTabSz="1347730" eaLnBrk="0" fontAlgn="base" hangingPunct="0"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4948518" indent="-328381" defTabSz="1347730" eaLnBrk="0" fontAlgn="base" hangingPunct="0"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5605279" indent="-328381" defTabSz="1347730" eaLnBrk="0" fontAlgn="base" hangingPunct="0"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AB3CE4B-926D-46D0-9D40-78544B2F1B65}" type="slidenum">
              <a:rPr lang="ru-RU" altLang="ru-RU" sz="1700">
                <a:solidFill>
                  <a:srgbClr val="000000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  <a:defRPr/>
              </a:pPr>
              <a:t>3</a:t>
            </a:fld>
            <a:endParaRPr lang="ru-RU" altLang="ru-RU" sz="17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6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C00000"/>
                </a:solidFill>
              </a:rPr>
              <a:t>Данные актуальны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767">
              <a:defRPr/>
            </a:pPr>
            <a:fld id="{CFD5443B-39AB-4288-9382-8E232E3B5AA9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2767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485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C00000"/>
                </a:solidFill>
              </a:rPr>
              <a:t>Данные актуальны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767">
              <a:defRPr/>
            </a:pPr>
            <a:fld id="{CFD5443B-39AB-4288-9382-8E232E3B5AA9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2767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578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C00000"/>
                </a:solidFill>
              </a:rPr>
              <a:t>Данные актуальны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767">
              <a:defRPr/>
            </a:pPr>
            <a:fld id="{CFD5443B-39AB-4288-9382-8E232E3B5AA9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2767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272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7B2-A390-4DCA-8B33-263EBB713AA0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BA3B-D4EF-48E1-A256-CA904E05289A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0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DA39-EDEA-44BC-A9A7-C2E730ECDF8A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4927" y="1148700"/>
            <a:ext cx="3592473" cy="225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25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94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319">
              <a:spcBef>
                <a:spcPts val="89"/>
              </a:spcBef>
            </a:pPr>
            <a:r>
              <a:rPr lang="ru-RU" smtClean="0"/>
              <a:t>г.</a:t>
            </a:r>
            <a:r>
              <a:rPr lang="ru-RU" spc="203" smtClean="0"/>
              <a:t> </a:t>
            </a:r>
            <a:r>
              <a:rPr lang="ru-RU" spc="49" smtClean="0"/>
              <a:t>Калининград</a:t>
            </a:r>
            <a:endParaRPr lang="ru-RU" spc="4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94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0956">
              <a:spcBef>
                <a:spcPts val="89"/>
              </a:spcBef>
            </a:pPr>
            <a:fld id="{81D60167-4931-47E6-BA6A-407CBD079E47}" type="slidenum">
              <a:rPr lang="ru-RU" spc="-20" smtClean="0"/>
              <a:pPr marL="30956">
                <a:spcBef>
                  <a:spcPts val="89"/>
                </a:spcBef>
              </a:pPr>
              <a:t>‹#›</a:t>
            </a:fld>
            <a:endParaRPr lang="ru-RU" spc="-20" dirty="0"/>
          </a:p>
        </p:txBody>
      </p:sp>
    </p:spTree>
    <p:extLst>
      <p:ext uri="{BB962C8B-B14F-4D97-AF65-F5344CB8AC3E}">
        <p14:creationId xmlns:p14="http://schemas.microsoft.com/office/powerpoint/2010/main" val="116437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ED61-7A5C-43A0-AD20-D4FC09F3E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B88-3B36-4DD6-8D99-96D0186CA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3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D0F-AF85-4438-B1E0-48E2875B7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4D71-F4DB-4205-B9CD-0299D6E850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4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AE15-895F-4764-A413-F8E4DBE5B4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6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6A5-3A46-469B-9676-59265DB644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6AA5-6765-4B4C-BB97-2F044EEB1B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CDD2-0EE0-4F64-A3F7-C6C0A8B6EDDE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0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7F50-BC6C-49AE-A0C6-4AD2F6C9A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32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40CC-A07B-453D-B2E2-11866B3653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FFC-3DEC-4A17-9875-BD9B4D37E9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61CD-AC34-431C-9295-CA9EF339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1E46-1DBD-48EB-A6AC-060036608D63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0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B5F0-B66E-4B88-AC86-42BC756DB622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B9F1-876E-4ECF-A98E-94E568D03F55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4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B0A-BED5-4A30-A7EE-02F0880CFCA0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9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1ED-9F07-4145-A60F-06B84533A6B5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8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8566-8D47-42D3-92BF-1A05BF6DA47E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2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9582-93D8-4397-B62E-B9FC5B4F3FFD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5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24D7-5EC5-488C-8207-2FD6C53465E4}" type="datetime1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4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A810C-D88C-492E-8340-573B04A155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DB25-BFDB-4857-9525-806C45C7DF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49"/>
            <a:ext cx="9906000" cy="9821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47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3" y="5994518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506283" y="5669530"/>
            <a:ext cx="724892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63686" y="5734457"/>
            <a:ext cx="5966817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altLang="ru-RU" sz="1400" dirty="0" smtClean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Якутск, 2025</a:t>
            </a:r>
            <a:endParaRPr lang="ru-RU" altLang="ru-RU" sz="1400" dirty="0">
              <a:ln w="0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Ленский отдел по надзору за объектами нефтегазодобывающего Комплекса</a:t>
            </a:r>
            <a:endParaRPr kumimoji="0" lang="ru-RU" altLang="ru-RU" sz="1400" b="0" i="0" u="none" strike="noStrike" kern="1200" cap="all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529" y="2361573"/>
            <a:ext cx="89769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cap="all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профилактических и контрольных (надзорных) мероприятий, а также оценки соответствия лицензионным требованиям в дистанционном формате с использованием мобильного приложения «Инспектор»</a:t>
            </a:r>
            <a:endParaRPr lang="ru-RU" sz="2400" b="1" cap="all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99" y="1968358"/>
            <a:ext cx="699004" cy="6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3296" y="1263532"/>
            <a:ext cx="4308348" cy="48478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1"/>
            <a:ext cx="9906000" cy="9821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47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412640" y="6486433"/>
            <a:ext cx="493360" cy="3715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-576339" y="1213970"/>
            <a:ext cx="10787743" cy="1329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787978" y="263030"/>
            <a:ext cx="5075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cap="all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«ИНСПЕКТОР»</a:t>
            </a:r>
            <a:endParaRPr kumimoji="0" lang="ru-RU" altLang="ru-RU" sz="2000" b="0" i="0" u="none" strike="noStrike" kern="1200" cap="all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714388" y="1242049"/>
            <a:ext cx="4967287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Возможности приложения:</a:t>
            </a:r>
            <a:endParaRPr lang="ru-RU" altLang="ru-RU" sz="1600" dirty="0">
              <a:latin typeface="Arial" pitchFamily="34" charset="0"/>
              <a:cs typeface="Arial" pitchFamily="34" charset="0"/>
            </a:endParaRPr>
          </a:p>
          <a:p>
            <a:endParaRPr lang="ru-RU" alt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48650" y="5095414"/>
            <a:ext cx="4399493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результатов (акты и др.).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6"/>
          <p:cNvGrpSpPr/>
          <p:nvPr/>
        </p:nvGrpSpPr>
        <p:grpSpPr>
          <a:xfrm>
            <a:off x="257778" y="2040702"/>
            <a:ext cx="414655" cy="413384"/>
            <a:chOff x="1197863" y="1988820"/>
            <a:chExt cx="414655" cy="413384"/>
          </a:xfrm>
        </p:grpSpPr>
        <p:sp>
          <p:nvSpPr>
            <p:cNvPr id="27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grpSp>
        <p:nvGrpSpPr>
          <p:cNvPr id="30" name="object 6"/>
          <p:cNvGrpSpPr/>
          <p:nvPr/>
        </p:nvGrpSpPr>
        <p:grpSpPr>
          <a:xfrm>
            <a:off x="251554" y="2928596"/>
            <a:ext cx="414655" cy="413384"/>
            <a:chOff x="1197863" y="1988820"/>
            <a:chExt cx="414655" cy="413384"/>
          </a:xfrm>
        </p:grpSpPr>
        <p:sp>
          <p:nvSpPr>
            <p:cNvPr id="31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grpSp>
        <p:nvGrpSpPr>
          <p:cNvPr id="33" name="object 6"/>
          <p:cNvGrpSpPr/>
          <p:nvPr/>
        </p:nvGrpSpPr>
        <p:grpSpPr>
          <a:xfrm>
            <a:off x="257777" y="4378548"/>
            <a:ext cx="414655" cy="413384"/>
            <a:chOff x="1197863" y="1988820"/>
            <a:chExt cx="414655" cy="413384"/>
          </a:xfrm>
        </p:grpSpPr>
        <p:sp>
          <p:nvSpPr>
            <p:cNvPr id="35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grpSp>
        <p:nvGrpSpPr>
          <p:cNvPr id="38" name="object 6"/>
          <p:cNvGrpSpPr/>
          <p:nvPr/>
        </p:nvGrpSpPr>
        <p:grpSpPr>
          <a:xfrm>
            <a:off x="254666" y="3640442"/>
            <a:ext cx="414655" cy="413384"/>
            <a:chOff x="1197863" y="1988820"/>
            <a:chExt cx="414655" cy="413384"/>
          </a:xfrm>
        </p:grpSpPr>
        <p:sp>
          <p:nvSpPr>
            <p:cNvPr id="39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825045" y="2628774"/>
            <a:ext cx="4399493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с чек-листом и без него;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4495" y="3594402"/>
            <a:ext cx="4399493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дистанционное взаимодействие (ВКС);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8650" y="4331315"/>
            <a:ext cx="4399493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подмены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геолокации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object 6"/>
          <p:cNvGrpSpPr/>
          <p:nvPr/>
        </p:nvGrpSpPr>
        <p:grpSpPr>
          <a:xfrm>
            <a:off x="257776" y="5164266"/>
            <a:ext cx="414655" cy="413384"/>
            <a:chOff x="1197863" y="1988820"/>
            <a:chExt cx="414655" cy="413384"/>
          </a:xfrm>
        </p:grpSpPr>
        <p:sp>
          <p:nvSpPr>
            <p:cNvPr id="45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839736" y="2066103"/>
            <a:ext cx="4399493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фиксация нарушений на фото и видео;</a:t>
            </a:r>
          </a:p>
        </p:txBody>
      </p:sp>
    </p:spTree>
    <p:extLst>
      <p:ext uri="{BB962C8B-B14F-4D97-AF65-F5344CB8AC3E}">
        <p14:creationId xmlns:p14="http://schemas.microsoft.com/office/powerpoint/2010/main" val="15285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6"/>
            <a:ext cx="9906000" cy="9821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7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7888" y="613808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8329" y="-498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801" y="5608948"/>
            <a:ext cx="97559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412640" y="6486433"/>
            <a:ext cx="493360" cy="3715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85921" y="269907"/>
            <a:ext cx="5075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cap="all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«ИНСПЕКТОР»</a:t>
            </a:r>
            <a:endParaRPr kumimoji="0" lang="ru-RU" altLang="ru-RU" sz="2000" b="0" i="0" u="none" strike="noStrike" kern="1200" cap="all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object 7"/>
          <p:cNvGrpSpPr/>
          <p:nvPr/>
        </p:nvGrpSpPr>
        <p:grpSpPr>
          <a:xfrm>
            <a:off x="5057512" y="4089870"/>
            <a:ext cx="1257856" cy="1290876"/>
            <a:chOff x="6224630" y="4251904"/>
            <a:chExt cx="1548130" cy="1588770"/>
          </a:xfrm>
        </p:grpSpPr>
        <p:sp>
          <p:nvSpPr>
            <p:cNvPr id="19" name="object 8"/>
            <p:cNvSpPr/>
            <p:nvPr/>
          </p:nvSpPr>
          <p:spPr>
            <a:xfrm>
              <a:off x="6599504" y="4252061"/>
              <a:ext cx="798195" cy="338455"/>
            </a:xfrm>
            <a:custGeom>
              <a:avLst/>
              <a:gdLst/>
              <a:ahLst/>
              <a:cxnLst/>
              <a:rect l="l" t="t" r="r" b="b"/>
              <a:pathLst>
                <a:path w="798195" h="338454">
                  <a:moveTo>
                    <a:pt x="48260" y="240487"/>
                  </a:moveTo>
                  <a:lnTo>
                    <a:pt x="0" y="240487"/>
                  </a:lnTo>
                  <a:lnTo>
                    <a:pt x="0" y="288582"/>
                  </a:lnTo>
                  <a:lnTo>
                    <a:pt x="0" y="290017"/>
                  </a:lnTo>
                  <a:lnTo>
                    <a:pt x="0" y="338112"/>
                  </a:lnTo>
                  <a:lnTo>
                    <a:pt x="48260" y="338112"/>
                  </a:lnTo>
                  <a:lnTo>
                    <a:pt x="48260" y="290017"/>
                  </a:lnTo>
                  <a:lnTo>
                    <a:pt x="48260" y="288582"/>
                  </a:lnTo>
                  <a:lnTo>
                    <a:pt x="48260" y="240487"/>
                  </a:lnTo>
                  <a:close/>
                </a:path>
                <a:path w="798195" h="338454">
                  <a:moveTo>
                    <a:pt x="516864" y="0"/>
                  </a:moveTo>
                  <a:lnTo>
                    <a:pt x="516864" y="0"/>
                  </a:lnTo>
                  <a:lnTo>
                    <a:pt x="187439" y="0"/>
                  </a:lnTo>
                  <a:lnTo>
                    <a:pt x="187439" y="49542"/>
                  </a:lnTo>
                  <a:lnTo>
                    <a:pt x="234302" y="49542"/>
                  </a:lnTo>
                  <a:lnTo>
                    <a:pt x="234302" y="97637"/>
                  </a:lnTo>
                  <a:lnTo>
                    <a:pt x="282562" y="97637"/>
                  </a:lnTo>
                  <a:lnTo>
                    <a:pt x="282562" y="49542"/>
                  </a:lnTo>
                  <a:lnTo>
                    <a:pt x="328015" y="49542"/>
                  </a:lnTo>
                  <a:lnTo>
                    <a:pt x="328015" y="96189"/>
                  </a:lnTo>
                  <a:lnTo>
                    <a:pt x="328015" y="97637"/>
                  </a:lnTo>
                  <a:lnTo>
                    <a:pt x="328015" y="144284"/>
                  </a:lnTo>
                  <a:lnTo>
                    <a:pt x="281152" y="144284"/>
                  </a:lnTo>
                  <a:lnTo>
                    <a:pt x="281152" y="192379"/>
                  </a:lnTo>
                  <a:lnTo>
                    <a:pt x="235699" y="192379"/>
                  </a:lnTo>
                  <a:lnTo>
                    <a:pt x="235699" y="144284"/>
                  </a:lnTo>
                  <a:lnTo>
                    <a:pt x="187439" y="144284"/>
                  </a:lnTo>
                  <a:lnTo>
                    <a:pt x="187439" y="192379"/>
                  </a:lnTo>
                  <a:lnTo>
                    <a:pt x="141986" y="192379"/>
                  </a:lnTo>
                  <a:lnTo>
                    <a:pt x="141986" y="145732"/>
                  </a:lnTo>
                  <a:lnTo>
                    <a:pt x="141986" y="144284"/>
                  </a:lnTo>
                  <a:lnTo>
                    <a:pt x="141986" y="0"/>
                  </a:lnTo>
                  <a:lnTo>
                    <a:pt x="93713" y="0"/>
                  </a:lnTo>
                  <a:lnTo>
                    <a:pt x="93713" y="241922"/>
                  </a:lnTo>
                  <a:lnTo>
                    <a:pt x="140576" y="241922"/>
                  </a:lnTo>
                  <a:lnTo>
                    <a:pt x="140576" y="290017"/>
                  </a:lnTo>
                  <a:lnTo>
                    <a:pt x="187439" y="290017"/>
                  </a:lnTo>
                  <a:lnTo>
                    <a:pt x="188849" y="290017"/>
                  </a:lnTo>
                  <a:lnTo>
                    <a:pt x="234302" y="290017"/>
                  </a:lnTo>
                  <a:lnTo>
                    <a:pt x="235699" y="290017"/>
                  </a:lnTo>
                  <a:lnTo>
                    <a:pt x="282562" y="290017"/>
                  </a:lnTo>
                  <a:lnTo>
                    <a:pt x="282562" y="241922"/>
                  </a:lnTo>
                  <a:lnTo>
                    <a:pt x="423138" y="241922"/>
                  </a:lnTo>
                  <a:lnTo>
                    <a:pt x="423138" y="193827"/>
                  </a:lnTo>
                  <a:lnTo>
                    <a:pt x="423138" y="192379"/>
                  </a:lnTo>
                  <a:lnTo>
                    <a:pt x="423138" y="145732"/>
                  </a:lnTo>
                  <a:lnTo>
                    <a:pt x="470001" y="145732"/>
                  </a:lnTo>
                  <a:lnTo>
                    <a:pt x="470001" y="96189"/>
                  </a:lnTo>
                  <a:lnTo>
                    <a:pt x="421741" y="96189"/>
                  </a:lnTo>
                  <a:lnTo>
                    <a:pt x="421741" y="144284"/>
                  </a:lnTo>
                  <a:lnTo>
                    <a:pt x="376288" y="144284"/>
                  </a:lnTo>
                  <a:lnTo>
                    <a:pt x="376288" y="97637"/>
                  </a:lnTo>
                  <a:lnTo>
                    <a:pt x="376288" y="96189"/>
                  </a:lnTo>
                  <a:lnTo>
                    <a:pt x="376288" y="49542"/>
                  </a:lnTo>
                  <a:lnTo>
                    <a:pt x="421741" y="49542"/>
                  </a:lnTo>
                  <a:lnTo>
                    <a:pt x="423138" y="49542"/>
                  </a:lnTo>
                  <a:lnTo>
                    <a:pt x="468591" y="49542"/>
                  </a:lnTo>
                  <a:lnTo>
                    <a:pt x="470001" y="49542"/>
                  </a:lnTo>
                  <a:lnTo>
                    <a:pt x="516864" y="49542"/>
                  </a:lnTo>
                  <a:lnTo>
                    <a:pt x="516864" y="0"/>
                  </a:lnTo>
                  <a:close/>
                </a:path>
                <a:path w="798195" h="338454">
                  <a:moveTo>
                    <a:pt x="704303" y="240487"/>
                  </a:moveTo>
                  <a:lnTo>
                    <a:pt x="657440" y="240487"/>
                  </a:lnTo>
                  <a:lnTo>
                    <a:pt x="656031" y="240487"/>
                  </a:lnTo>
                  <a:lnTo>
                    <a:pt x="609180" y="240487"/>
                  </a:lnTo>
                  <a:lnTo>
                    <a:pt x="609180" y="290017"/>
                  </a:lnTo>
                  <a:lnTo>
                    <a:pt x="656031" y="290017"/>
                  </a:lnTo>
                  <a:lnTo>
                    <a:pt x="657440" y="290017"/>
                  </a:lnTo>
                  <a:lnTo>
                    <a:pt x="704303" y="290017"/>
                  </a:lnTo>
                  <a:lnTo>
                    <a:pt x="704303" y="240487"/>
                  </a:lnTo>
                  <a:close/>
                </a:path>
                <a:path w="798195" h="338454">
                  <a:moveTo>
                    <a:pt x="798017" y="0"/>
                  </a:moveTo>
                  <a:lnTo>
                    <a:pt x="751166" y="0"/>
                  </a:lnTo>
                  <a:lnTo>
                    <a:pt x="749757" y="0"/>
                  </a:lnTo>
                  <a:lnTo>
                    <a:pt x="749757" y="49542"/>
                  </a:lnTo>
                  <a:lnTo>
                    <a:pt x="749757" y="96189"/>
                  </a:lnTo>
                  <a:lnTo>
                    <a:pt x="704303" y="96189"/>
                  </a:lnTo>
                  <a:lnTo>
                    <a:pt x="704303" y="49542"/>
                  </a:lnTo>
                  <a:lnTo>
                    <a:pt x="749757" y="49542"/>
                  </a:lnTo>
                  <a:lnTo>
                    <a:pt x="749757" y="0"/>
                  </a:lnTo>
                  <a:lnTo>
                    <a:pt x="702894" y="0"/>
                  </a:lnTo>
                  <a:lnTo>
                    <a:pt x="702894" y="48094"/>
                  </a:lnTo>
                  <a:lnTo>
                    <a:pt x="657440" y="48094"/>
                  </a:lnTo>
                  <a:lnTo>
                    <a:pt x="657440" y="0"/>
                  </a:lnTo>
                  <a:lnTo>
                    <a:pt x="609180" y="0"/>
                  </a:lnTo>
                  <a:lnTo>
                    <a:pt x="609180" y="49542"/>
                  </a:lnTo>
                  <a:lnTo>
                    <a:pt x="656031" y="49542"/>
                  </a:lnTo>
                  <a:lnTo>
                    <a:pt x="656031" y="96189"/>
                  </a:lnTo>
                  <a:lnTo>
                    <a:pt x="610577" y="96189"/>
                  </a:lnTo>
                  <a:lnTo>
                    <a:pt x="609180" y="96189"/>
                  </a:lnTo>
                  <a:lnTo>
                    <a:pt x="562317" y="96189"/>
                  </a:lnTo>
                  <a:lnTo>
                    <a:pt x="562317" y="144284"/>
                  </a:lnTo>
                  <a:lnTo>
                    <a:pt x="562317" y="145732"/>
                  </a:lnTo>
                  <a:lnTo>
                    <a:pt x="562317" y="192379"/>
                  </a:lnTo>
                  <a:lnTo>
                    <a:pt x="515454" y="192379"/>
                  </a:lnTo>
                  <a:lnTo>
                    <a:pt x="515454" y="240487"/>
                  </a:lnTo>
                  <a:lnTo>
                    <a:pt x="515454" y="241922"/>
                  </a:lnTo>
                  <a:lnTo>
                    <a:pt x="515454" y="290017"/>
                  </a:lnTo>
                  <a:lnTo>
                    <a:pt x="563727" y="290017"/>
                  </a:lnTo>
                  <a:lnTo>
                    <a:pt x="563727" y="241922"/>
                  </a:lnTo>
                  <a:lnTo>
                    <a:pt x="563727" y="240487"/>
                  </a:lnTo>
                  <a:lnTo>
                    <a:pt x="563727" y="193827"/>
                  </a:lnTo>
                  <a:lnTo>
                    <a:pt x="610577" y="193827"/>
                  </a:lnTo>
                  <a:lnTo>
                    <a:pt x="610577" y="145732"/>
                  </a:lnTo>
                  <a:lnTo>
                    <a:pt x="657440" y="145732"/>
                  </a:lnTo>
                  <a:lnTo>
                    <a:pt x="657440" y="97637"/>
                  </a:lnTo>
                  <a:lnTo>
                    <a:pt x="702894" y="97637"/>
                  </a:lnTo>
                  <a:lnTo>
                    <a:pt x="702894" y="144284"/>
                  </a:lnTo>
                  <a:lnTo>
                    <a:pt x="702894" y="145732"/>
                  </a:lnTo>
                  <a:lnTo>
                    <a:pt x="702894" y="193827"/>
                  </a:lnTo>
                  <a:lnTo>
                    <a:pt x="749757" y="193827"/>
                  </a:lnTo>
                  <a:lnTo>
                    <a:pt x="749757" y="241922"/>
                  </a:lnTo>
                  <a:lnTo>
                    <a:pt x="798017" y="241922"/>
                  </a:lnTo>
                  <a:lnTo>
                    <a:pt x="798017" y="192379"/>
                  </a:lnTo>
                  <a:lnTo>
                    <a:pt x="751166" y="192379"/>
                  </a:lnTo>
                  <a:lnTo>
                    <a:pt x="751166" y="145732"/>
                  </a:lnTo>
                  <a:lnTo>
                    <a:pt x="798017" y="145732"/>
                  </a:lnTo>
                  <a:lnTo>
                    <a:pt x="798017" y="97637"/>
                  </a:lnTo>
                  <a:lnTo>
                    <a:pt x="798017" y="96189"/>
                  </a:lnTo>
                  <a:lnTo>
                    <a:pt x="798017" y="49542"/>
                  </a:lnTo>
                  <a:lnTo>
                    <a:pt x="798017" y="48094"/>
                  </a:lnTo>
                  <a:lnTo>
                    <a:pt x="798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9"/>
            <p:cNvSpPr/>
            <p:nvPr/>
          </p:nvSpPr>
          <p:spPr>
            <a:xfrm>
              <a:off x="6693228" y="4565402"/>
              <a:ext cx="704850" cy="0"/>
            </a:xfrm>
            <a:custGeom>
              <a:avLst/>
              <a:gdLst/>
              <a:ahLst/>
              <a:cxnLst/>
              <a:rect l="l" t="t" r="r" b="b"/>
              <a:pathLst>
                <a:path w="704850">
                  <a:moveTo>
                    <a:pt x="0" y="0"/>
                  </a:moveTo>
                  <a:lnTo>
                    <a:pt x="704302" y="0"/>
                  </a:lnTo>
                </a:path>
              </a:pathLst>
            </a:custGeom>
            <a:ln w="4953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10"/>
            <p:cNvSpPr/>
            <p:nvPr/>
          </p:nvSpPr>
          <p:spPr>
            <a:xfrm>
              <a:off x="6224626" y="4588738"/>
              <a:ext cx="1548130" cy="241935"/>
            </a:xfrm>
            <a:custGeom>
              <a:avLst/>
              <a:gdLst/>
              <a:ahLst/>
              <a:cxnLst/>
              <a:rect l="l" t="t" r="r" b="b"/>
              <a:pathLst>
                <a:path w="1548129" h="241935">
                  <a:moveTo>
                    <a:pt x="423138" y="144284"/>
                  </a:moveTo>
                  <a:lnTo>
                    <a:pt x="423138" y="144284"/>
                  </a:lnTo>
                  <a:lnTo>
                    <a:pt x="282562" y="144284"/>
                  </a:lnTo>
                  <a:lnTo>
                    <a:pt x="282562" y="97637"/>
                  </a:lnTo>
                  <a:lnTo>
                    <a:pt x="329425" y="97637"/>
                  </a:lnTo>
                  <a:lnTo>
                    <a:pt x="329425" y="48094"/>
                  </a:lnTo>
                  <a:lnTo>
                    <a:pt x="281152" y="48094"/>
                  </a:lnTo>
                  <a:lnTo>
                    <a:pt x="281152" y="96189"/>
                  </a:lnTo>
                  <a:lnTo>
                    <a:pt x="235699" y="96189"/>
                  </a:lnTo>
                  <a:lnTo>
                    <a:pt x="235699" y="48094"/>
                  </a:lnTo>
                  <a:lnTo>
                    <a:pt x="188849" y="48094"/>
                  </a:lnTo>
                  <a:lnTo>
                    <a:pt x="187439" y="48094"/>
                  </a:lnTo>
                  <a:lnTo>
                    <a:pt x="141986" y="48094"/>
                  </a:lnTo>
                  <a:lnTo>
                    <a:pt x="140576" y="48094"/>
                  </a:lnTo>
                  <a:lnTo>
                    <a:pt x="93713" y="48094"/>
                  </a:lnTo>
                  <a:lnTo>
                    <a:pt x="93713" y="96189"/>
                  </a:lnTo>
                  <a:lnTo>
                    <a:pt x="48260" y="96189"/>
                  </a:lnTo>
                  <a:lnTo>
                    <a:pt x="46863" y="96189"/>
                  </a:lnTo>
                  <a:lnTo>
                    <a:pt x="0" y="96189"/>
                  </a:lnTo>
                  <a:lnTo>
                    <a:pt x="0" y="145732"/>
                  </a:lnTo>
                  <a:lnTo>
                    <a:pt x="46863" y="145732"/>
                  </a:lnTo>
                  <a:lnTo>
                    <a:pt x="46863" y="193827"/>
                  </a:lnTo>
                  <a:lnTo>
                    <a:pt x="95123" y="193827"/>
                  </a:lnTo>
                  <a:lnTo>
                    <a:pt x="95123" y="145732"/>
                  </a:lnTo>
                  <a:lnTo>
                    <a:pt x="95123" y="144284"/>
                  </a:lnTo>
                  <a:lnTo>
                    <a:pt x="95123" y="97637"/>
                  </a:lnTo>
                  <a:lnTo>
                    <a:pt x="140576" y="97637"/>
                  </a:lnTo>
                  <a:lnTo>
                    <a:pt x="140576" y="145732"/>
                  </a:lnTo>
                  <a:lnTo>
                    <a:pt x="188849" y="145732"/>
                  </a:lnTo>
                  <a:lnTo>
                    <a:pt x="188849" y="97637"/>
                  </a:lnTo>
                  <a:lnTo>
                    <a:pt x="234302" y="97637"/>
                  </a:lnTo>
                  <a:lnTo>
                    <a:pt x="234302" y="144284"/>
                  </a:lnTo>
                  <a:lnTo>
                    <a:pt x="234302" y="145732"/>
                  </a:lnTo>
                  <a:lnTo>
                    <a:pt x="234302" y="192379"/>
                  </a:lnTo>
                  <a:lnTo>
                    <a:pt x="188849" y="192379"/>
                  </a:lnTo>
                  <a:lnTo>
                    <a:pt x="187439" y="192379"/>
                  </a:lnTo>
                  <a:lnTo>
                    <a:pt x="140576" y="192379"/>
                  </a:lnTo>
                  <a:lnTo>
                    <a:pt x="140576" y="241922"/>
                  </a:lnTo>
                  <a:lnTo>
                    <a:pt x="282562" y="241922"/>
                  </a:lnTo>
                  <a:lnTo>
                    <a:pt x="282562" y="193827"/>
                  </a:lnTo>
                  <a:lnTo>
                    <a:pt x="328015" y="193827"/>
                  </a:lnTo>
                  <a:lnTo>
                    <a:pt x="329425" y="193827"/>
                  </a:lnTo>
                  <a:lnTo>
                    <a:pt x="374878" y="193827"/>
                  </a:lnTo>
                  <a:lnTo>
                    <a:pt x="374878" y="241922"/>
                  </a:lnTo>
                  <a:lnTo>
                    <a:pt x="423138" y="241922"/>
                  </a:lnTo>
                  <a:lnTo>
                    <a:pt x="423138" y="193827"/>
                  </a:lnTo>
                  <a:lnTo>
                    <a:pt x="423138" y="192379"/>
                  </a:lnTo>
                  <a:lnTo>
                    <a:pt x="423138" y="144284"/>
                  </a:lnTo>
                  <a:close/>
                </a:path>
                <a:path w="1548129" h="241935">
                  <a:moveTo>
                    <a:pt x="985456" y="96189"/>
                  </a:moveTo>
                  <a:lnTo>
                    <a:pt x="938606" y="96189"/>
                  </a:lnTo>
                  <a:lnTo>
                    <a:pt x="937196" y="96189"/>
                  </a:lnTo>
                  <a:lnTo>
                    <a:pt x="891743" y="96189"/>
                  </a:lnTo>
                  <a:lnTo>
                    <a:pt x="891743" y="49530"/>
                  </a:lnTo>
                  <a:lnTo>
                    <a:pt x="891743" y="48094"/>
                  </a:lnTo>
                  <a:lnTo>
                    <a:pt x="891743" y="0"/>
                  </a:lnTo>
                  <a:lnTo>
                    <a:pt x="844880" y="0"/>
                  </a:lnTo>
                  <a:lnTo>
                    <a:pt x="843470" y="0"/>
                  </a:lnTo>
                  <a:lnTo>
                    <a:pt x="798017" y="0"/>
                  </a:lnTo>
                  <a:lnTo>
                    <a:pt x="796620" y="0"/>
                  </a:lnTo>
                  <a:lnTo>
                    <a:pt x="749757" y="0"/>
                  </a:lnTo>
                  <a:lnTo>
                    <a:pt x="749757" y="48094"/>
                  </a:lnTo>
                  <a:lnTo>
                    <a:pt x="702894" y="48094"/>
                  </a:lnTo>
                  <a:lnTo>
                    <a:pt x="702894" y="96189"/>
                  </a:lnTo>
                  <a:lnTo>
                    <a:pt x="657440" y="96189"/>
                  </a:lnTo>
                  <a:lnTo>
                    <a:pt x="657440" y="48094"/>
                  </a:lnTo>
                  <a:lnTo>
                    <a:pt x="610577" y="48094"/>
                  </a:lnTo>
                  <a:lnTo>
                    <a:pt x="610577" y="0"/>
                  </a:lnTo>
                  <a:lnTo>
                    <a:pt x="609180" y="0"/>
                  </a:lnTo>
                  <a:lnTo>
                    <a:pt x="609180" y="49530"/>
                  </a:lnTo>
                  <a:lnTo>
                    <a:pt x="609180" y="96189"/>
                  </a:lnTo>
                  <a:lnTo>
                    <a:pt x="563727" y="96189"/>
                  </a:lnTo>
                  <a:lnTo>
                    <a:pt x="563727" y="49530"/>
                  </a:lnTo>
                  <a:lnTo>
                    <a:pt x="609180" y="49530"/>
                  </a:lnTo>
                  <a:lnTo>
                    <a:pt x="609180" y="0"/>
                  </a:lnTo>
                  <a:lnTo>
                    <a:pt x="562317" y="0"/>
                  </a:lnTo>
                  <a:lnTo>
                    <a:pt x="562317" y="48094"/>
                  </a:lnTo>
                  <a:lnTo>
                    <a:pt x="516864" y="48094"/>
                  </a:lnTo>
                  <a:lnTo>
                    <a:pt x="516864" y="0"/>
                  </a:lnTo>
                  <a:lnTo>
                    <a:pt x="515454" y="0"/>
                  </a:lnTo>
                  <a:lnTo>
                    <a:pt x="515454" y="49530"/>
                  </a:lnTo>
                  <a:lnTo>
                    <a:pt x="515454" y="96189"/>
                  </a:lnTo>
                  <a:lnTo>
                    <a:pt x="470001" y="96189"/>
                  </a:lnTo>
                  <a:lnTo>
                    <a:pt x="470001" y="49530"/>
                  </a:lnTo>
                  <a:lnTo>
                    <a:pt x="515454" y="49530"/>
                  </a:lnTo>
                  <a:lnTo>
                    <a:pt x="515454" y="0"/>
                  </a:lnTo>
                  <a:lnTo>
                    <a:pt x="468591" y="0"/>
                  </a:lnTo>
                  <a:lnTo>
                    <a:pt x="468591" y="48094"/>
                  </a:lnTo>
                  <a:lnTo>
                    <a:pt x="423138" y="48094"/>
                  </a:lnTo>
                  <a:lnTo>
                    <a:pt x="423138" y="0"/>
                  </a:lnTo>
                  <a:lnTo>
                    <a:pt x="374878" y="0"/>
                  </a:lnTo>
                  <a:lnTo>
                    <a:pt x="374878" y="48094"/>
                  </a:lnTo>
                  <a:lnTo>
                    <a:pt x="374878" y="49530"/>
                  </a:lnTo>
                  <a:lnTo>
                    <a:pt x="374878" y="97637"/>
                  </a:lnTo>
                  <a:lnTo>
                    <a:pt x="421741" y="97637"/>
                  </a:lnTo>
                  <a:lnTo>
                    <a:pt x="423138" y="97637"/>
                  </a:lnTo>
                  <a:lnTo>
                    <a:pt x="468591" y="97637"/>
                  </a:lnTo>
                  <a:lnTo>
                    <a:pt x="468591" y="144284"/>
                  </a:lnTo>
                  <a:lnTo>
                    <a:pt x="468591" y="145732"/>
                  </a:lnTo>
                  <a:lnTo>
                    <a:pt x="468591" y="192379"/>
                  </a:lnTo>
                  <a:lnTo>
                    <a:pt x="468591" y="193827"/>
                  </a:lnTo>
                  <a:lnTo>
                    <a:pt x="468591" y="241922"/>
                  </a:lnTo>
                  <a:lnTo>
                    <a:pt x="516864" y="241922"/>
                  </a:lnTo>
                  <a:lnTo>
                    <a:pt x="516864" y="97637"/>
                  </a:lnTo>
                  <a:lnTo>
                    <a:pt x="562317" y="97637"/>
                  </a:lnTo>
                  <a:lnTo>
                    <a:pt x="562317" y="145732"/>
                  </a:lnTo>
                  <a:lnTo>
                    <a:pt x="609180" y="145732"/>
                  </a:lnTo>
                  <a:lnTo>
                    <a:pt x="610577" y="145732"/>
                  </a:lnTo>
                  <a:lnTo>
                    <a:pt x="656031" y="145732"/>
                  </a:lnTo>
                  <a:lnTo>
                    <a:pt x="656031" y="192379"/>
                  </a:lnTo>
                  <a:lnTo>
                    <a:pt x="609180" y="192379"/>
                  </a:lnTo>
                  <a:lnTo>
                    <a:pt x="609180" y="241922"/>
                  </a:lnTo>
                  <a:lnTo>
                    <a:pt x="656031" y="241922"/>
                  </a:lnTo>
                  <a:lnTo>
                    <a:pt x="657440" y="241922"/>
                  </a:lnTo>
                  <a:lnTo>
                    <a:pt x="704303" y="241922"/>
                  </a:lnTo>
                  <a:lnTo>
                    <a:pt x="704303" y="193827"/>
                  </a:lnTo>
                  <a:lnTo>
                    <a:pt x="704303" y="192379"/>
                  </a:lnTo>
                  <a:lnTo>
                    <a:pt x="704303" y="145732"/>
                  </a:lnTo>
                  <a:lnTo>
                    <a:pt x="749757" y="145732"/>
                  </a:lnTo>
                  <a:lnTo>
                    <a:pt x="749757" y="192379"/>
                  </a:lnTo>
                  <a:lnTo>
                    <a:pt x="749757" y="193827"/>
                  </a:lnTo>
                  <a:lnTo>
                    <a:pt x="749757" y="241922"/>
                  </a:lnTo>
                  <a:lnTo>
                    <a:pt x="798017" y="241922"/>
                  </a:lnTo>
                  <a:lnTo>
                    <a:pt x="798017" y="193827"/>
                  </a:lnTo>
                  <a:lnTo>
                    <a:pt x="798017" y="192379"/>
                  </a:lnTo>
                  <a:lnTo>
                    <a:pt x="798017" y="144284"/>
                  </a:lnTo>
                  <a:lnTo>
                    <a:pt x="751166" y="144284"/>
                  </a:lnTo>
                  <a:lnTo>
                    <a:pt x="751166" y="97637"/>
                  </a:lnTo>
                  <a:lnTo>
                    <a:pt x="798017" y="97637"/>
                  </a:lnTo>
                  <a:lnTo>
                    <a:pt x="798017" y="49530"/>
                  </a:lnTo>
                  <a:lnTo>
                    <a:pt x="843470" y="49530"/>
                  </a:lnTo>
                  <a:lnTo>
                    <a:pt x="843470" y="96189"/>
                  </a:lnTo>
                  <a:lnTo>
                    <a:pt x="843470" y="97637"/>
                  </a:lnTo>
                  <a:lnTo>
                    <a:pt x="843470" y="145732"/>
                  </a:lnTo>
                  <a:lnTo>
                    <a:pt x="890333" y="145732"/>
                  </a:lnTo>
                  <a:lnTo>
                    <a:pt x="890333" y="193827"/>
                  </a:lnTo>
                  <a:lnTo>
                    <a:pt x="938606" y="193827"/>
                  </a:lnTo>
                  <a:lnTo>
                    <a:pt x="938606" y="145732"/>
                  </a:lnTo>
                  <a:lnTo>
                    <a:pt x="985456" y="145732"/>
                  </a:lnTo>
                  <a:lnTo>
                    <a:pt x="985456" y="96189"/>
                  </a:lnTo>
                  <a:close/>
                </a:path>
                <a:path w="1548129" h="241935">
                  <a:moveTo>
                    <a:pt x="1313484" y="48094"/>
                  </a:moveTo>
                  <a:lnTo>
                    <a:pt x="1313484" y="48094"/>
                  </a:lnTo>
                  <a:lnTo>
                    <a:pt x="1172895" y="48094"/>
                  </a:lnTo>
                  <a:lnTo>
                    <a:pt x="1172895" y="0"/>
                  </a:lnTo>
                  <a:lnTo>
                    <a:pt x="1124635" y="0"/>
                  </a:lnTo>
                  <a:lnTo>
                    <a:pt x="1124635" y="48094"/>
                  </a:lnTo>
                  <a:lnTo>
                    <a:pt x="1124635" y="49530"/>
                  </a:lnTo>
                  <a:lnTo>
                    <a:pt x="1124635" y="96189"/>
                  </a:lnTo>
                  <a:lnTo>
                    <a:pt x="1079182" y="96189"/>
                  </a:lnTo>
                  <a:lnTo>
                    <a:pt x="1079182" y="49530"/>
                  </a:lnTo>
                  <a:lnTo>
                    <a:pt x="1079182" y="48094"/>
                  </a:lnTo>
                  <a:lnTo>
                    <a:pt x="1079182" y="0"/>
                  </a:lnTo>
                  <a:lnTo>
                    <a:pt x="1032319" y="0"/>
                  </a:lnTo>
                  <a:lnTo>
                    <a:pt x="1030909" y="0"/>
                  </a:lnTo>
                  <a:lnTo>
                    <a:pt x="985456" y="0"/>
                  </a:lnTo>
                  <a:lnTo>
                    <a:pt x="984059" y="0"/>
                  </a:lnTo>
                  <a:lnTo>
                    <a:pt x="937196" y="0"/>
                  </a:lnTo>
                  <a:lnTo>
                    <a:pt x="937196" y="49530"/>
                  </a:lnTo>
                  <a:lnTo>
                    <a:pt x="984059" y="49530"/>
                  </a:lnTo>
                  <a:lnTo>
                    <a:pt x="985456" y="49530"/>
                  </a:lnTo>
                  <a:lnTo>
                    <a:pt x="1030909" y="49530"/>
                  </a:lnTo>
                  <a:lnTo>
                    <a:pt x="1030909" y="97637"/>
                  </a:lnTo>
                  <a:lnTo>
                    <a:pt x="1077772" y="97637"/>
                  </a:lnTo>
                  <a:lnTo>
                    <a:pt x="1077772" y="144284"/>
                  </a:lnTo>
                  <a:lnTo>
                    <a:pt x="1030909" y="144284"/>
                  </a:lnTo>
                  <a:lnTo>
                    <a:pt x="1030909" y="193827"/>
                  </a:lnTo>
                  <a:lnTo>
                    <a:pt x="1079182" y="193827"/>
                  </a:lnTo>
                  <a:lnTo>
                    <a:pt x="1079182" y="145732"/>
                  </a:lnTo>
                  <a:lnTo>
                    <a:pt x="1126045" y="145732"/>
                  </a:lnTo>
                  <a:lnTo>
                    <a:pt x="1126045" y="97637"/>
                  </a:lnTo>
                  <a:lnTo>
                    <a:pt x="1171498" y="97637"/>
                  </a:lnTo>
                  <a:lnTo>
                    <a:pt x="1171498" y="144284"/>
                  </a:lnTo>
                  <a:lnTo>
                    <a:pt x="1171498" y="145732"/>
                  </a:lnTo>
                  <a:lnTo>
                    <a:pt x="1171498" y="193827"/>
                  </a:lnTo>
                  <a:lnTo>
                    <a:pt x="1218349" y="193827"/>
                  </a:lnTo>
                  <a:lnTo>
                    <a:pt x="1219758" y="193827"/>
                  </a:lnTo>
                  <a:lnTo>
                    <a:pt x="1265212" y="193827"/>
                  </a:lnTo>
                  <a:lnTo>
                    <a:pt x="1266621" y="193827"/>
                  </a:lnTo>
                  <a:lnTo>
                    <a:pt x="1313484" y="193827"/>
                  </a:lnTo>
                  <a:lnTo>
                    <a:pt x="1313484" y="144284"/>
                  </a:lnTo>
                  <a:lnTo>
                    <a:pt x="1266621" y="144284"/>
                  </a:lnTo>
                  <a:lnTo>
                    <a:pt x="1266621" y="97637"/>
                  </a:lnTo>
                  <a:lnTo>
                    <a:pt x="1313484" y="97637"/>
                  </a:lnTo>
                  <a:lnTo>
                    <a:pt x="1313484" y="48094"/>
                  </a:lnTo>
                  <a:close/>
                </a:path>
                <a:path w="1548129" h="241935">
                  <a:moveTo>
                    <a:pt x="1547774" y="48094"/>
                  </a:moveTo>
                  <a:lnTo>
                    <a:pt x="1500924" y="48094"/>
                  </a:lnTo>
                  <a:lnTo>
                    <a:pt x="1499514" y="48094"/>
                  </a:lnTo>
                  <a:lnTo>
                    <a:pt x="1499514" y="97637"/>
                  </a:lnTo>
                  <a:lnTo>
                    <a:pt x="1499514" y="144284"/>
                  </a:lnTo>
                  <a:lnTo>
                    <a:pt x="1454061" y="144284"/>
                  </a:lnTo>
                  <a:lnTo>
                    <a:pt x="1454061" y="97637"/>
                  </a:lnTo>
                  <a:lnTo>
                    <a:pt x="1499514" y="97637"/>
                  </a:lnTo>
                  <a:lnTo>
                    <a:pt x="1499514" y="48094"/>
                  </a:lnTo>
                  <a:lnTo>
                    <a:pt x="1454061" y="48094"/>
                  </a:lnTo>
                  <a:lnTo>
                    <a:pt x="1452651" y="48094"/>
                  </a:lnTo>
                  <a:lnTo>
                    <a:pt x="1405788" y="48094"/>
                  </a:lnTo>
                  <a:lnTo>
                    <a:pt x="1405788" y="96189"/>
                  </a:lnTo>
                  <a:lnTo>
                    <a:pt x="1358938" y="96189"/>
                  </a:lnTo>
                  <a:lnTo>
                    <a:pt x="1358938" y="144284"/>
                  </a:lnTo>
                  <a:lnTo>
                    <a:pt x="1358938" y="145732"/>
                  </a:lnTo>
                  <a:lnTo>
                    <a:pt x="1358938" y="193827"/>
                  </a:lnTo>
                  <a:lnTo>
                    <a:pt x="1405788" y="193827"/>
                  </a:lnTo>
                  <a:lnTo>
                    <a:pt x="1407198" y="193827"/>
                  </a:lnTo>
                  <a:lnTo>
                    <a:pt x="1452651" y="193827"/>
                  </a:lnTo>
                  <a:lnTo>
                    <a:pt x="1454061" y="193827"/>
                  </a:lnTo>
                  <a:lnTo>
                    <a:pt x="1500924" y="193827"/>
                  </a:lnTo>
                  <a:lnTo>
                    <a:pt x="1500924" y="145732"/>
                  </a:lnTo>
                  <a:lnTo>
                    <a:pt x="1547774" y="145732"/>
                  </a:lnTo>
                  <a:lnTo>
                    <a:pt x="1547774" y="97637"/>
                  </a:lnTo>
                  <a:lnTo>
                    <a:pt x="1547774" y="96189"/>
                  </a:lnTo>
                  <a:lnTo>
                    <a:pt x="1547774" y="480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11"/>
            <p:cNvSpPr/>
            <p:nvPr/>
          </p:nvSpPr>
          <p:spPr>
            <a:xfrm>
              <a:off x="6224626" y="4781118"/>
              <a:ext cx="1548130" cy="290195"/>
            </a:xfrm>
            <a:custGeom>
              <a:avLst/>
              <a:gdLst/>
              <a:ahLst/>
              <a:cxnLst/>
              <a:rect l="l" t="t" r="r" b="b"/>
              <a:pathLst>
                <a:path w="1548129" h="290195">
                  <a:moveTo>
                    <a:pt x="188849" y="48094"/>
                  </a:moveTo>
                  <a:lnTo>
                    <a:pt x="141986" y="48094"/>
                  </a:lnTo>
                  <a:lnTo>
                    <a:pt x="140576" y="48094"/>
                  </a:lnTo>
                  <a:lnTo>
                    <a:pt x="93713" y="48094"/>
                  </a:lnTo>
                  <a:lnTo>
                    <a:pt x="93713" y="96189"/>
                  </a:lnTo>
                  <a:lnTo>
                    <a:pt x="48260" y="96189"/>
                  </a:lnTo>
                  <a:lnTo>
                    <a:pt x="48260" y="48094"/>
                  </a:lnTo>
                  <a:lnTo>
                    <a:pt x="0" y="48094"/>
                  </a:lnTo>
                  <a:lnTo>
                    <a:pt x="0" y="96189"/>
                  </a:lnTo>
                  <a:lnTo>
                    <a:pt x="0" y="97637"/>
                  </a:lnTo>
                  <a:lnTo>
                    <a:pt x="0" y="145732"/>
                  </a:lnTo>
                  <a:lnTo>
                    <a:pt x="46863" y="145732"/>
                  </a:lnTo>
                  <a:lnTo>
                    <a:pt x="46863" y="192392"/>
                  </a:lnTo>
                  <a:lnTo>
                    <a:pt x="0" y="192392"/>
                  </a:lnTo>
                  <a:lnTo>
                    <a:pt x="0" y="240487"/>
                  </a:lnTo>
                  <a:lnTo>
                    <a:pt x="0" y="241922"/>
                  </a:lnTo>
                  <a:lnTo>
                    <a:pt x="0" y="290017"/>
                  </a:lnTo>
                  <a:lnTo>
                    <a:pt x="48260" y="290017"/>
                  </a:lnTo>
                  <a:lnTo>
                    <a:pt x="48260" y="241922"/>
                  </a:lnTo>
                  <a:lnTo>
                    <a:pt x="93713" y="241922"/>
                  </a:lnTo>
                  <a:lnTo>
                    <a:pt x="95123" y="241922"/>
                  </a:lnTo>
                  <a:lnTo>
                    <a:pt x="141986" y="241922"/>
                  </a:lnTo>
                  <a:lnTo>
                    <a:pt x="141986" y="193827"/>
                  </a:lnTo>
                  <a:lnTo>
                    <a:pt x="188849" y="193827"/>
                  </a:lnTo>
                  <a:lnTo>
                    <a:pt x="188849" y="144284"/>
                  </a:lnTo>
                  <a:lnTo>
                    <a:pt x="141986" y="144284"/>
                  </a:lnTo>
                  <a:lnTo>
                    <a:pt x="141986" y="97637"/>
                  </a:lnTo>
                  <a:lnTo>
                    <a:pt x="188849" y="97637"/>
                  </a:lnTo>
                  <a:lnTo>
                    <a:pt x="188849" y="48094"/>
                  </a:lnTo>
                  <a:close/>
                </a:path>
                <a:path w="1548129" h="290195">
                  <a:moveTo>
                    <a:pt x="891743" y="48094"/>
                  </a:moveTo>
                  <a:lnTo>
                    <a:pt x="844880" y="48094"/>
                  </a:lnTo>
                  <a:lnTo>
                    <a:pt x="844880" y="0"/>
                  </a:lnTo>
                  <a:lnTo>
                    <a:pt x="843470" y="0"/>
                  </a:lnTo>
                  <a:lnTo>
                    <a:pt x="843470" y="49542"/>
                  </a:lnTo>
                  <a:lnTo>
                    <a:pt x="843470" y="96189"/>
                  </a:lnTo>
                  <a:lnTo>
                    <a:pt x="798017" y="96189"/>
                  </a:lnTo>
                  <a:lnTo>
                    <a:pt x="798017" y="49542"/>
                  </a:lnTo>
                  <a:lnTo>
                    <a:pt x="843470" y="49542"/>
                  </a:lnTo>
                  <a:lnTo>
                    <a:pt x="843470" y="0"/>
                  </a:lnTo>
                  <a:lnTo>
                    <a:pt x="798017" y="0"/>
                  </a:lnTo>
                  <a:lnTo>
                    <a:pt x="796620" y="0"/>
                  </a:lnTo>
                  <a:lnTo>
                    <a:pt x="749757" y="0"/>
                  </a:lnTo>
                  <a:lnTo>
                    <a:pt x="749757" y="48094"/>
                  </a:lnTo>
                  <a:lnTo>
                    <a:pt x="609180" y="48094"/>
                  </a:lnTo>
                  <a:lnTo>
                    <a:pt x="609180" y="96189"/>
                  </a:lnTo>
                  <a:lnTo>
                    <a:pt x="562317" y="96189"/>
                  </a:lnTo>
                  <a:lnTo>
                    <a:pt x="562317" y="144284"/>
                  </a:lnTo>
                  <a:lnTo>
                    <a:pt x="516864" y="144284"/>
                  </a:lnTo>
                  <a:lnTo>
                    <a:pt x="516864" y="97637"/>
                  </a:lnTo>
                  <a:lnTo>
                    <a:pt x="516864" y="96189"/>
                  </a:lnTo>
                  <a:lnTo>
                    <a:pt x="516864" y="48094"/>
                  </a:lnTo>
                  <a:lnTo>
                    <a:pt x="515454" y="48094"/>
                  </a:lnTo>
                  <a:lnTo>
                    <a:pt x="515454" y="145732"/>
                  </a:lnTo>
                  <a:lnTo>
                    <a:pt x="515454" y="192392"/>
                  </a:lnTo>
                  <a:lnTo>
                    <a:pt x="470001" y="192392"/>
                  </a:lnTo>
                  <a:lnTo>
                    <a:pt x="470001" y="145732"/>
                  </a:lnTo>
                  <a:lnTo>
                    <a:pt x="515454" y="145732"/>
                  </a:lnTo>
                  <a:lnTo>
                    <a:pt x="515454" y="48094"/>
                  </a:lnTo>
                  <a:lnTo>
                    <a:pt x="470001" y="48094"/>
                  </a:lnTo>
                  <a:lnTo>
                    <a:pt x="468591" y="48094"/>
                  </a:lnTo>
                  <a:lnTo>
                    <a:pt x="468591" y="97637"/>
                  </a:lnTo>
                  <a:lnTo>
                    <a:pt x="468591" y="144284"/>
                  </a:lnTo>
                  <a:lnTo>
                    <a:pt x="423138" y="144284"/>
                  </a:lnTo>
                  <a:lnTo>
                    <a:pt x="423138" y="97637"/>
                  </a:lnTo>
                  <a:lnTo>
                    <a:pt x="468591" y="97637"/>
                  </a:lnTo>
                  <a:lnTo>
                    <a:pt x="468591" y="48094"/>
                  </a:lnTo>
                  <a:lnTo>
                    <a:pt x="421741" y="48094"/>
                  </a:lnTo>
                  <a:lnTo>
                    <a:pt x="421741" y="96189"/>
                  </a:lnTo>
                  <a:lnTo>
                    <a:pt x="374878" y="96189"/>
                  </a:lnTo>
                  <a:lnTo>
                    <a:pt x="374878" y="144284"/>
                  </a:lnTo>
                  <a:lnTo>
                    <a:pt x="374878" y="145732"/>
                  </a:lnTo>
                  <a:lnTo>
                    <a:pt x="374878" y="192392"/>
                  </a:lnTo>
                  <a:lnTo>
                    <a:pt x="329425" y="192392"/>
                  </a:lnTo>
                  <a:lnTo>
                    <a:pt x="329425" y="144284"/>
                  </a:lnTo>
                  <a:lnTo>
                    <a:pt x="282562" y="144284"/>
                  </a:lnTo>
                  <a:lnTo>
                    <a:pt x="282562" y="97637"/>
                  </a:lnTo>
                  <a:lnTo>
                    <a:pt x="329425" y="97637"/>
                  </a:lnTo>
                  <a:lnTo>
                    <a:pt x="329425" y="48094"/>
                  </a:lnTo>
                  <a:lnTo>
                    <a:pt x="281152" y="48094"/>
                  </a:lnTo>
                  <a:lnTo>
                    <a:pt x="281152" y="96189"/>
                  </a:lnTo>
                  <a:lnTo>
                    <a:pt x="234302" y="96189"/>
                  </a:lnTo>
                  <a:lnTo>
                    <a:pt x="234302" y="145732"/>
                  </a:lnTo>
                  <a:lnTo>
                    <a:pt x="281152" y="145732"/>
                  </a:lnTo>
                  <a:lnTo>
                    <a:pt x="281152" y="193827"/>
                  </a:lnTo>
                  <a:lnTo>
                    <a:pt x="328015" y="193827"/>
                  </a:lnTo>
                  <a:lnTo>
                    <a:pt x="328015" y="241922"/>
                  </a:lnTo>
                  <a:lnTo>
                    <a:pt x="376288" y="241922"/>
                  </a:lnTo>
                  <a:lnTo>
                    <a:pt x="376288" y="193827"/>
                  </a:lnTo>
                  <a:lnTo>
                    <a:pt x="421741" y="193827"/>
                  </a:lnTo>
                  <a:lnTo>
                    <a:pt x="423138" y="193827"/>
                  </a:lnTo>
                  <a:lnTo>
                    <a:pt x="468591" y="193827"/>
                  </a:lnTo>
                  <a:lnTo>
                    <a:pt x="468591" y="241922"/>
                  </a:lnTo>
                  <a:lnTo>
                    <a:pt x="516864" y="241922"/>
                  </a:lnTo>
                  <a:lnTo>
                    <a:pt x="516864" y="193827"/>
                  </a:lnTo>
                  <a:lnTo>
                    <a:pt x="562317" y="193827"/>
                  </a:lnTo>
                  <a:lnTo>
                    <a:pt x="563727" y="193827"/>
                  </a:lnTo>
                  <a:lnTo>
                    <a:pt x="610577" y="193827"/>
                  </a:lnTo>
                  <a:lnTo>
                    <a:pt x="610577" y="145732"/>
                  </a:lnTo>
                  <a:lnTo>
                    <a:pt x="656031" y="145732"/>
                  </a:lnTo>
                  <a:lnTo>
                    <a:pt x="656031" y="192392"/>
                  </a:lnTo>
                  <a:lnTo>
                    <a:pt x="656031" y="193827"/>
                  </a:lnTo>
                  <a:lnTo>
                    <a:pt x="656031" y="241922"/>
                  </a:lnTo>
                  <a:lnTo>
                    <a:pt x="704303" y="241922"/>
                  </a:lnTo>
                  <a:lnTo>
                    <a:pt x="704303" y="193827"/>
                  </a:lnTo>
                  <a:lnTo>
                    <a:pt x="704303" y="192392"/>
                  </a:lnTo>
                  <a:lnTo>
                    <a:pt x="704303" y="144284"/>
                  </a:lnTo>
                  <a:lnTo>
                    <a:pt x="657440" y="144284"/>
                  </a:lnTo>
                  <a:lnTo>
                    <a:pt x="657440" y="97637"/>
                  </a:lnTo>
                  <a:lnTo>
                    <a:pt x="702894" y="97637"/>
                  </a:lnTo>
                  <a:lnTo>
                    <a:pt x="704303" y="97637"/>
                  </a:lnTo>
                  <a:lnTo>
                    <a:pt x="749757" y="97637"/>
                  </a:lnTo>
                  <a:lnTo>
                    <a:pt x="749757" y="144284"/>
                  </a:lnTo>
                  <a:lnTo>
                    <a:pt x="749757" y="145732"/>
                  </a:lnTo>
                  <a:lnTo>
                    <a:pt x="749757" y="192392"/>
                  </a:lnTo>
                  <a:lnTo>
                    <a:pt x="749757" y="193827"/>
                  </a:lnTo>
                  <a:lnTo>
                    <a:pt x="749757" y="241922"/>
                  </a:lnTo>
                  <a:lnTo>
                    <a:pt x="798017" y="241922"/>
                  </a:lnTo>
                  <a:lnTo>
                    <a:pt x="798017" y="193827"/>
                  </a:lnTo>
                  <a:lnTo>
                    <a:pt x="798017" y="192392"/>
                  </a:lnTo>
                  <a:lnTo>
                    <a:pt x="798017" y="145732"/>
                  </a:lnTo>
                  <a:lnTo>
                    <a:pt x="843470" y="145732"/>
                  </a:lnTo>
                  <a:lnTo>
                    <a:pt x="844880" y="145732"/>
                  </a:lnTo>
                  <a:lnTo>
                    <a:pt x="891743" y="145732"/>
                  </a:lnTo>
                  <a:lnTo>
                    <a:pt x="891743" y="97637"/>
                  </a:lnTo>
                  <a:lnTo>
                    <a:pt x="891743" y="96189"/>
                  </a:lnTo>
                  <a:lnTo>
                    <a:pt x="891743" y="48094"/>
                  </a:lnTo>
                  <a:close/>
                </a:path>
                <a:path w="1548129" h="290195">
                  <a:moveTo>
                    <a:pt x="1126045" y="96189"/>
                  </a:moveTo>
                  <a:lnTo>
                    <a:pt x="1079182" y="96189"/>
                  </a:lnTo>
                  <a:lnTo>
                    <a:pt x="1079182" y="48094"/>
                  </a:lnTo>
                  <a:lnTo>
                    <a:pt x="1032319" y="48094"/>
                  </a:lnTo>
                  <a:lnTo>
                    <a:pt x="1030909" y="48094"/>
                  </a:lnTo>
                  <a:lnTo>
                    <a:pt x="984059" y="48094"/>
                  </a:lnTo>
                  <a:lnTo>
                    <a:pt x="984059" y="97637"/>
                  </a:lnTo>
                  <a:lnTo>
                    <a:pt x="1030909" y="97637"/>
                  </a:lnTo>
                  <a:lnTo>
                    <a:pt x="1032319" y="97637"/>
                  </a:lnTo>
                  <a:lnTo>
                    <a:pt x="1077772" y="97637"/>
                  </a:lnTo>
                  <a:lnTo>
                    <a:pt x="1077772" y="144284"/>
                  </a:lnTo>
                  <a:lnTo>
                    <a:pt x="1030909" y="144284"/>
                  </a:lnTo>
                  <a:lnTo>
                    <a:pt x="1030909" y="192392"/>
                  </a:lnTo>
                  <a:lnTo>
                    <a:pt x="985456" y="192392"/>
                  </a:lnTo>
                  <a:lnTo>
                    <a:pt x="985456" y="144284"/>
                  </a:lnTo>
                  <a:lnTo>
                    <a:pt x="937196" y="144284"/>
                  </a:lnTo>
                  <a:lnTo>
                    <a:pt x="937196" y="192392"/>
                  </a:lnTo>
                  <a:lnTo>
                    <a:pt x="890333" y="192392"/>
                  </a:lnTo>
                  <a:lnTo>
                    <a:pt x="890333" y="241922"/>
                  </a:lnTo>
                  <a:lnTo>
                    <a:pt x="938606" y="241922"/>
                  </a:lnTo>
                  <a:lnTo>
                    <a:pt x="938606" y="193827"/>
                  </a:lnTo>
                  <a:lnTo>
                    <a:pt x="984059" y="193827"/>
                  </a:lnTo>
                  <a:lnTo>
                    <a:pt x="984059" y="241922"/>
                  </a:lnTo>
                  <a:lnTo>
                    <a:pt x="1030909" y="241922"/>
                  </a:lnTo>
                  <a:lnTo>
                    <a:pt x="1032319" y="241922"/>
                  </a:lnTo>
                  <a:lnTo>
                    <a:pt x="1077772" y="241922"/>
                  </a:lnTo>
                  <a:lnTo>
                    <a:pt x="1079182" y="241922"/>
                  </a:lnTo>
                  <a:lnTo>
                    <a:pt x="1126045" y="241922"/>
                  </a:lnTo>
                  <a:lnTo>
                    <a:pt x="1126045" y="192392"/>
                  </a:lnTo>
                  <a:lnTo>
                    <a:pt x="1079182" y="192392"/>
                  </a:lnTo>
                  <a:lnTo>
                    <a:pt x="1079182" y="145732"/>
                  </a:lnTo>
                  <a:lnTo>
                    <a:pt x="1126045" y="145732"/>
                  </a:lnTo>
                  <a:lnTo>
                    <a:pt x="1126045" y="96189"/>
                  </a:lnTo>
                  <a:close/>
                </a:path>
                <a:path w="1548129" h="290195">
                  <a:moveTo>
                    <a:pt x="1266621" y="0"/>
                  </a:moveTo>
                  <a:lnTo>
                    <a:pt x="1218349" y="0"/>
                  </a:lnTo>
                  <a:lnTo>
                    <a:pt x="1218349" y="48094"/>
                  </a:lnTo>
                  <a:lnTo>
                    <a:pt x="1171498" y="48094"/>
                  </a:lnTo>
                  <a:lnTo>
                    <a:pt x="1171498" y="97637"/>
                  </a:lnTo>
                  <a:lnTo>
                    <a:pt x="1218349" y="97637"/>
                  </a:lnTo>
                  <a:lnTo>
                    <a:pt x="1218349" y="144284"/>
                  </a:lnTo>
                  <a:lnTo>
                    <a:pt x="1171498" y="144284"/>
                  </a:lnTo>
                  <a:lnTo>
                    <a:pt x="1171498" y="192392"/>
                  </a:lnTo>
                  <a:lnTo>
                    <a:pt x="1171498" y="193827"/>
                  </a:lnTo>
                  <a:lnTo>
                    <a:pt x="1171498" y="241922"/>
                  </a:lnTo>
                  <a:lnTo>
                    <a:pt x="1218349" y="241922"/>
                  </a:lnTo>
                  <a:lnTo>
                    <a:pt x="1219758" y="241922"/>
                  </a:lnTo>
                  <a:lnTo>
                    <a:pt x="1266621" y="241922"/>
                  </a:lnTo>
                  <a:lnTo>
                    <a:pt x="1266621" y="193827"/>
                  </a:lnTo>
                  <a:lnTo>
                    <a:pt x="1266621" y="192392"/>
                  </a:lnTo>
                  <a:lnTo>
                    <a:pt x="1266621" y="145732"/>
                  </a:lnTo>
                  <a:lnTo>
                    <a:pt x="1266621" y="144284"/>
                  </a:lnTo>
                  <a:lnTo>
                    <a:pt x="1266621" y="96189"/>
                  </a:lnTo>
                  <a:lnTo>
                    <a:pt x="1219758" y="96189"/>
                  </a:lnTo>
                  <a:lnTo>
                    <a:pt x="1219758" y="49542"/>
                  </a:lnTo>
                  <a:lnTo>
                    <a:pt x="1266621" y="49542"/>
                  </a:lnTo>
                  <a:lnTo>
                    <a:pt x="1266621" y="0"/>
                  </a:lnTo>
                  <a:close/>
                </a:path>
                <a:path w="1548129" h="290195">
                  <a:moveTo>
                    <a:pt x="1360335" y="192392"/>
                  </a:moveTo>
                  <a:lnTo>
                    <a:pt x="1312075" y="192392"/>
                  </a:lnTo>
                  <a:lnTo>
                    <a:pt x="1312075" y="241922"/>
                  </a:lnTo>
                  <a:lnTo>
                    <a:pt x="1360335" y="241922"/>
                  </a:lnTo>
                  <a:lnTo>
                    <a:pt x="1360335" y="192392"/>
                  </a:lnTo>
                  <a:close/>
                </a:path>
                <a:path w="1548129" h="290195">
                  <a:moveTo>
                    <a:pt x="1547774" y="0"/>
                  </a:moveTo>
                  <a:lnTo>
                    <a:pt x="1547774" y="0"/>
                  </a:lnTo>
                  <a:lnTo>
                    <a:pt x="1405788" y="0"/>
                  </a:lnTo>
                  <a:lnTo>
                    <a:pt x="1405788" y="49542"/>
                  </a:lnTo>
                  <a:lnTo>
                    <a:pt x="1452651" y="49542"/>
                  </a:lnTo>
                  <a:lnTo>
                    <a:pt x="1454061" y="49542"/>
                  </a:lnTo>
                  <a:lnTo>
                    <a:pt x="1499514" y="49542"/>
                  </a:lnTo>
                  <a:lnTo>
                    <a:pt x="1499514" y="96189"/>
                  </a:lnTo>
                  <a:lnTo>
                    <a:pt x="1499514" y="97637"/>
                  </a:lnTo>
                  <a:lnTo>
                    <a:pt x="1499514" y="144284"/>
                  </a:lnTo>
                  <a:lnTo>
                    <a:pt x="1454061" y="144284"/>
                  </a:lnTo>
                  <a:lnTo>
                    <a:pt x="1454061" y="96189"/>
                  </a:lnTo>
                  <a:lnTo>
                    <a:pt x="1407198" y="96189"/>
                  </a:lnTo>
                  <a:lnTo>
                    <a:pt x="1405788" y="96189"/>
                  </a:lnTo>
                  <a:lnTo>
                    <a:pt x="1360335" y="96189"/>
                  </a:lnTo>
                  <a:lnTo>
                    <a:pt x="1360335" y="48094"/>
                  </a:lnTo>
                  <a:lnTo>
                    <a:pt x="1312075" y="48094"/>
                  </a:lnTo>
                  <a:lnTo>
                    <a:pt x="1312075" y="97637"/>
                  </a:lnTo>
                  <a:lnTo>
                    <a:pt x="1358938" y="97637"/>
                  </a:lnTo>
                  <a:lnTo>
                    <a:pt x="1358938" y="145732"/>
                  </a:lnTo>
                  <a:lnTo>
                    <a:pt x="1405788" y="145732"/>
                  </a:lnTo>
                  <a:lnTo>
                    <a:pt x="1405788" y="192392"/>
                  </a:lnTo>
                  <a:lnTo>
                    <a:pt x="1405788" y="193827"/>
                  </a:lnTo>
                  <a:lnTo>
                    <a:pt x="1405788" y="241922"/>
                  </a:lnTo>
                  <a:lnTo>
                    <a:pt x="1454061" y="241922"/>
                  </a:lnTo>
                  <a:lnTo>
                    <a:pt x="1454061" y="193827"/>
                  </a:lnTo>
                  <a:lnTo>
                    <a:pt x="1499514" y="193827"/>
                  </a:lnTo>
                  <a:lnTo>
                    <a:pt x="1499514" y="241922"/>
                  </a:lnTo>
                  <a:lnTo>
                    <a:pt x="1547774" y="241922"/>
                  </a:lnTo>
                  <a:lnTo>
                    <a:pt x="1547774" y="192392"/>
                  </a:lnTo>
                  <a:lnTo>
                    <a:pt x="1500924" y="192392"/>
                  </a:lnTo>
                  <a:lnTo>
                    <a:pt x="1500924" y="145732"/>
                  </a:lnTo>
                  <a:lnTo>
                    <a:pt x="1547774" y="145732"/>
                  </a:lnTo>
                  <a:lnTo>
                    <a:pt x="1547774" y="97637"/>
                  </a:lnTo>
                  <a:lnTo>
                    <a:pt x="1547774" y="96189"/>
                  </a:lnTo>
                  <a:lnTo>
                    <a:pt x="1547774" y="49542"/>
                  </a:lnTo>
                  <a:lnTo>
                    <a:pt x="1547774" y="48094"/>
                  </a:lnTo>
                  <a:lnTo>
                    <a:pt x="1547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12"/>
            <p:cNvSpPr/>
            <p:nvPr/>
          </p:nvSpPr>
          <p:spPr>
            <a:xfrm>
              <a:off x="6224626" y="5021605"/>
              <a:ext cx="1548130" cy="241935"/>
            </a:xfrm>
            <a:custGeom>
              <a:avLst/>
              <a:gdLst/>
              <a:ahLst/>
              <a:cxnLst/>
              <a:rect l="l" t="t" r="r" b="b"/>
              <a:pathLst>
                <a:path w="1548129" h="241935">
                  <a:moveTo>
                    <a:pt x="4826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48260" y="49530"/>
                  </a:lnTo>
                  <a:lnTo>
                    <a:pt x="48260" y="0"/>
                  </a:lnTo>
                  <a:close/>
                </a:path>
                <a:path w="1548129" h="241935">
                  <a:moveTo>
                    <a:pt x="751166" y="144284"/>
                  </a:moveTo>
                  <a:lnTo>
                    <a:pt x="702894" y="144284"/>
                  </a:lnTo>
                  <a:lnTo>
                    <a:pt x="702894" y="192379"/>
                  </a:lnTo>
                  <a:lnTo>
                    <a:pt x="657440" y="192379"/>
                  </a:lnTo>
                  <a:lnTo>
                    <a:pt x="656031" y="192379"/>
                  </a:lnTo>
                  <a:lnTo>
                    <a:pt x="610577" y="192379"/>
                  </a:lnTo>
                  <a:lnTo>
                    <a:pt x="610577" y="145732"/>
                  </a:lnTo>
                  <a:lnTo>
                    <a:pt x="610577" y="144284"/>
                  </a:lnTo>
                  <a:lnTo>
                    <a:pt x="610577" y="97624"/>
                  </a:lnTo>
                  <a:lnTo>
                    <a:pt x="657440" y="97624"/>
                  </a:lnTo>
                  <a:lnTo>
                    <a:pt x="657440" y="49530"/>
                  </a:lnTo>
                  <a:lnTo>
                    <a:pt x="657440" y="48094"/>
                  </a:lnTo>
                  <a:lnTo>
                    <a:pt x="657440" y="0"/>
                  </a:lnTo>
                  <a:lnTo>
                    <a:pt x="610577" y="0"/>
                  </a:lnTo>
                  <a:lnTo>
                    <a:pt x="609180" y="0"/>
                  </a:lnTo>
                  <a:lnTo>
                    <a:pt x="562317" y="0"/>
                  </a:lnTo>
                  <a:lnTo>
                    <a:pt x="562317" y="48094"/>
                  </a:lnTo>
                  <a:lnTo>
                    <a:pt x="516864" y="48094"/>
                  </a:lnTo>
                  <a:lnTo>
                    <a:pt x="516864" y="0"/>
                  </a:lnTo>
                  <a:lnTo>
                    <a:pt x="515454" y="0"/>
                  </a:lnTo>
                  <a:lnTo>
                    <a:pt x="515454" y="97624"/>
                  </a:lnTo>
                  <a:lnTo>
                    <a:pt x="515454" y="144284"/>
                  </a:lnTo>
                  <a:lnTo>
                    <a:pt x="470001" y="144284"/>
                  </a:lnTo>
                  <a:lnTo>
                    <a:pt x="470001" y="97624"/>
                  </a:lnTo>
                  <a:lnTo>
                    <a:pt x="515454" y="97624"/>
                  </a:lnTo>
                  <a:lnTo>
                    <a:pt x="515454" y="0"/>
                  </a:lnTo>
                  <a:lnTo>
                    <a:pt x="468591" y="0"/>
                  </a:lnTo>
                  <a:lnTo>
                    <a:pt x="468591" y="48094"/>
                  </a:lnTo>
                  <a:lnTo>
                    <a:pt x="468591" y="49530"/>
                  </a:lnTo>
                  <a:lnTo>
                    <a:pt x="468591" y="96189"/>
                  </a:lnTo>
                  <a:lnTo>
                    <a:pt x="421741" y="96189"/>
                  </a:lnTo>
                  <a:lnTo>
                    <a:pt x="421741" y="144284"/>
                  </a:lnTo>
                  <a:lnTo>
                    <a:pt x="421741" y="145732"/>
                  </a:lnTo>
                  <a:lnTo>
                    <a:pt x="421741" y="192379"/>
                  </a:lnTo>
                  <a:lnTo>
                    <a:pt x="376288" y="192379"/>
                  </a:lnTo>
                  <a:lnTo>
                    <a:pt x="376288" y="145732"/>
                  </a:lnTo>
                  <a:lnTo>
                    <a:pt x="376288" y="144284"/>
                  </a:lnTo>
                  <a:lnTo>
                    <a:pt x="376288" y="96189"/>
                  </a:lnTo>
                  <a:lnTo>
                    <a:pt x="329425" y="96189"/>
                  </a:lnTo>
                  <a:lnTo>
                    <a:pt x="328015" y="96189"/>
                  </a:lnTo>
                  <a:lnTo>
                    <a:pt x="282562" y="96189"/>
                  </a:lnTo>
                  <a:lnTo>
                    <a:pt x="282562" y="49530"/>
                  </a:lnTo>
                  <a:lnTo>
                    <a:pt x="329425" y="49530"/>
                  </a:lnTo>
                  <a:lnTo>
                    <a:pt x="329425" y="0"/>
                  </a:lnTo>
                  <a:lnTo>
                    <a:pt x="282562" y="0"/>
                  </a:lnTo>
                  <a:lnTo>
                    <a:pt x="281152" y="0"/>
                  </a:lnTo>
                  <a:lnTo>
                    <a:pt x="235699" y="0"/>
                  </a:lnTo>
                  <a:lnTo>
                    <a:pt x="234302" y="0"/>
                  </a:lnTo>
                  <a:lnTo>
                    <a:pt x="187439" y="0"/>
                  </a:lnTo>
                  <a:lnTo>
                    <a:pt x="187439" y="48094"/>
                  </a:lnTo>
                  <a:lnTo>
                    <a:pt x="141986" y="48094"/>
                  </a:lnTo>
                  <a:lnTo>
                    <a:pt x="141986" y="0"/>
                  </a:lnTo>
                  <a:lnTo>
                    <a:pt x="93713" y="0"/>
                  </a:lnTo>
                  <a:lnTo>
                    <a:pt x="93713" y="49530"/>
                  </a:lnTo>
                  <a:lnTo>
                    <a:pt x="140576" y="49530"/>
                  </a:lnTo>
                  <a:lnTo>
                    <a:pt x="140576" y="97624"/>
                  </a:lnTo>
                  <a:lnTo>
                    <a:pt x="188849" y="97624"/>
                  </a:lnTo>
                  <a:lnTo>
                    <a:pt x="188849" y="49530"/>
                  </a:lnTo>
                  <a:lnTo>
                    <a:pt x="234302" y="49530"/>
                  </a:lnTo>
                  <a:lnTo>
                    <a:pt x="234302" y="97624"/>
                  </a:lnTo>
                  <a:lnTo>
                    <a:pt x="281152" y="97624"/>
                  </a:lnTo>
                  <a:lnTo>
                    <a:pt x="281152" y="145732"/>
                  </a:lnTo>
                  <a:lnTo>
                    <a:pt x="328015" y="145732"/>
                  </a:lnTo>
                  <a:lnTo>
                    <a:pt x="328015" y="192379"/>
                  </a:lnTo>
                  <a:lnTo>
                    <a:pt x="282562" y="192379"/>
                  </a:lnTo>
                  <a:lnTo>
                    <a:pt x="281152" y="192379"/>
                  </a:lnTo>
                  <a:lnTo>
                    <a:pt x="235699" y="192379"/>
                  </a:lnTo>
                  <a:lnTo>
                    <a:pt x="235699" y="144284"/>
                  </a:lnTo>
                  <a:lnTo>
                    <a:pt x="188849" y="144284"/>
                  </a:lnTo>
                  <a:lnTo>
                    <a:pt x="0" y="144284"/>
                  </a:lnTo>
                  <a:lnTo>
                    <a:pt x="0" y="193827"/>
                  </a:lnTo>
                  <a:lnTo>
                    <a:pt x="46863" y="193827"/>
                  </a:lnTo>
                  <a:lnTo>
                    <a:pt x="46863" y="241922"/>
                  </a:lnTo>
                  <a:lnTo>
                    <a:pt x="95123" y="241922"/>
                  </a:lnTo>
                  <a:lnTo>
                    <a:pt x="95123" y="193827"/>
                  </a:lnTo>
                  <a:lnTo>
                    <a:pt x="140576" y="193827"/>
                  </a:lnTo>
                  <a:lnTo>
                    <a:pt x="141986" y="193827"/>
                  </a:lnTo>
                  <a:lnTo>
                    <a:pt x="187439" y="193827"/>
                  </a:lnTo>
                  <a:lnTo>
                    <a:pt x="188849" y="193827"/>
                  </a:lnTo>
                  <a:lnTo>
                    <a:pt x="234302" y="193827"/>
                  </a:lnTo>
                  <a:lnTo>
                    <a:pt x="234302" y="241922"/>
                  </a:lnTo>
                  <a:lnTo>
                    <a:pt x="281152" y="241922"/>
                  </a:lnTo>
                  <a:lnTo>
                    <a:pt x="282562" y="241922"/>
                  </a:lnTo>
                  <a:lnTo>
                    <a:pt x="329425" y="241922"/>
                  </a:lnTo>
                  <a:lnTo>
                    <a:pt x="329425" y="193827"/>
                  </a:lnTo>
                  <a:lnTo>
                    <a:pt x="374878" y="193827"/>
                  </a:lnTo>
                  <a:lnTo>
                    <a:pt x="374878" y="241922"/>
                  </a:lnTo>
                  <a:lnTo>
                    <a:pt x="423138" y="241922"/>
                  </a:lnTo>
                  <a:lnTo>
                    <a:pt x="423138" y="193827"/>
                  </a:lnTo>
                  <a:lnTo>
                    <a:pt x="468591" y="193827"/>
                  </a:lnTo>
                  <a:lnTo>
                    <a:pt x="468591" y="241922"/>
                  </a:lnTo>
                  <a:lnTo>
                    <a:pt x="515454" y="241922"/>
                  </a:lnTo>
                  <a:lnTo>
                    <a:pt x="516864" y="241922"/>
                  </a:lnTo>
                  <a:lnTo>
                    <a:pt x="563727" y="241922"/>
                  </a:lnTo>
                  <a:lnTo>
                    <a:pt x="563727" y="193827"/>
                  </a:lnTo>
                  <a:lnTo>
                    <a:pt x="609180" y="193827"/>
                  </a:lnTo>
                  <a:lnTo>
                    <a:pt x="609180" y="241922"/>
                  </a:lnTo>
                  <a:lnTo>
                    <a:pt x="656031" y="241922"/>
                  </a:lnTo>
                  <a:lnTo>
                    <a:pt x="657440" y="241922"/>
                  </a:lnTo>
                  <a:lnTo>
                    <a:pt x="704303" y="241922"/>
                  </a:lnTo>
                  <a:lnTo>
                    <a:pt x="704303" y="193827"/>
                  </a:lnTo>
                  <a:lnTo>
                    <a:pt x="751166" y="193827"/>
                  </a:lnTo>
                  <a:lnTo>
                    <a:pt x="751166" y="144284"/>
                  </a:lnTo>
                  <a:close/>
                </a:path>
                <a:path w="1548129" h="241935">
                  <a:moveTo>
                    <a:pt x="985456" y="0"/>
                  </a:moveTo>
                  <a:lnTo>
                    <a:pt x="985456" y="0"/>
                  </a:lnTo>
                  <a:lnTo>
                    <a:pt x="843470" y="0"/>
                  </a:lnTo>
                  <a:lnTo>
                    <a:pt x="843470" y="48094"/>
                  </a:lnTo>
                  <a:lnTo>
                    <a:pt x="798017" y="48094"/>
                  </a:lnTo>
                  <a:lnTo>
                    <a:pt x="798017" y="0"/>
                  </a:lnTo>
                  <a:lnTo>
                    <a:pt x="749757" y="0"/>
                  </a:lnTo>
                  <a:lnTo>
                    <a:pt x="749757" y="48094"/>
                  </a:lnTo>
                  <a:lnTo>
                    <a:pt x="702894" y="48094"/>
                  </a:lnTo>
                  <a:lnTo>
                    <a:pt x="702894" y="97624"/>
                  </a:lnTo>
                  <a:lnTo>
                    <a:pt x="751166" y="97624"/>
                  </a:lnTo>
                  <a:lnTo>
                    <a:pt x="751166" y="49530"/>
                  </a:lnTo>
                  <a:lnTo>
                    <a:pt x="796620" y="49530"/>
                  </a:lnTo>
                  <a:lnTo>
                    <a:pt x="796620" y="193827"/>
                  </a:lnTo>
                  <a:lnTo>
                    <a:pt x="843470" y="193827"/>
                  </a:lnTo>
                  <a:lnTo>
                    <a:pt x="844880" y="193827"/>
                  </a:lnTo>
                  <a:lnTo>
                    <a:pt x="890333" y="193827"/>
                  </a:lnTo>
                  <a:lnTo>
                    <a:pt x="891743" y="193827"/>
                  </a:lnTo>
                  <a:lnTo>
                    <a:pt x="938606" y="193827"/>
                  </a:lnTo>
                  <a:lnTo>
                    <a:pt x="938606" y="144284"/>
                  </a:lnTo>
                  <a:lnTo>
                    <a:pt x="891743" y="144284"/>
                  </a:lnTo>
                  <a:lnTo>
                    <a:pt x="890333" y="144284"/>
                  </a:lnTo>
                  <a:lnTo>
                    <a:pt x="844880" y="144284"/>
                  </a:lnTo>
                  <a:lnTo>
                    <a:pt x="844880" y="97624"/>
                  </a:lnTo>
                  <a:lnTo>
                    <a:pt x="891743" y="97624"/>
                  </a:lnTo>
                  <a:lnTo>
                    <a:pt x="891743" y="49530"/>
                  </a:lnTo>
                  <a:lnTo>
                    <a:pt x="937196" y="49530"/>
                  </a:lnTo>
                  <a:lnTo>
                    <a:pt x="937196" y="97624"/>
                  </a:lnTo>
                  <a:lnTo>
                    <a:pt x="985456" y="97624"/>
                  </a:lnTo>
                  <a:lnTo>
                    <a:pt x="985456" y="49530"/>
                  </a:lnTo>
                  <a:lnTo>
                    <a:pt x="985456" y="48094"/>
                  </a:lnTo>
                  <a:lnTo>
                    <a:pt x="985456" y="0"/>
                  </a:lnTo>
                  <a:close/>
                </a:path>
                <a:path w="1548129" h="241935">
                  <a:moveTo>
                    <a:pt x="1360335" y="0"/>
                  </a:moveTo>
                  <a:lnTo>
                    <a:pt x="1313484" y="0"/>
                  </a:lnTo>
                  <a:lnTo>
                    <a:pt x="1312075" y="0"/>
                  </a:lnTo>
                  <a:lnTo>
                    <a:pt x="1265212" y="0"/>
                  </a:lnTo>
                  <a:lnTo>
                    <a:pt x="1265212" y="48094"/>
                  </a:lnTo>
                  <a:lnTo>
                    <a:pt x="1219758" y="48094"/>
                  </a:lnTo>
                  <a:lnTo>
                    <a:pt x="1219758" y="0"/>
                  </a:lnTo>
                  <a:lnTo>
                    <a:pt x="1171498" y="0"/>
                  </a:lnTo>
                  <a:lnTo>
                    <a:pt x="1171498" y="48094"/>
                  </a:lnTo>
                  <a:lnTo>
                    <a:pt x="1126045" y="48094"/>
                  </a:lnTo>
                  <a:lnTo>
                    <a:pt x="1126045" y="0"/>
                  </a:lnTo>
                  <a:lnTo>
                    <a:pt x="1077772" y="0"/>
                  </a:lnTo>
                  <a:lnTo>
                    <a:pt x="1077772" y="48094"/>
                  </a:lnTo>
                  <a:lnTo>
                    <a:pt x="1077772" y="49530"/>
                  </a:lnTo>
                  <a:lnTo>
                    <a:pt x="1077772" y="96189"/>
                  </a:lnTo>
                  <a:lnTo>
                    <a:pt x="1030909" y="96189"/>
                  </a:lnTo>
                  <a:lnTo>
                    <a:pt x="1030909" y="144284"/>
                  </a:lnTo>
                  <a:lnTo>
                    <a:pt x="984059" y="144284"/>
                  </a:lnTo>
                  <a:lnTo>
                    <a:pt x="984059" y="193827"/>
                  </a:lnTo>
                  <a:lnTo>
                    <a:pt x="1032319" y="193827"/>
                  </a:lnTo>
                  <a:lnTo>
                    <a:pt x="1032319" y="145732"/>
                  </a:lnTo>
                  <a:lnTo>
                    <a:pt x="1077772" y="145732"/>
                  </a:lnTo>
                  <a:lnTo>
                    <a:pt x="1077772" y="193827"/>
                  </a:lnTo>
                  <a:lnTo>
                    <a:pt x="1124635" y="193827"/>
                  </a:lnTo>
                  <a:lnTo>
                    <a:pt x="1126045" y="193827"/>
                  </a:lnTo>
                  <a:lnTo>
                    <a:pt x="1172895" y="193827"/>
                  </a:lnTo>
                  <a:lnTo>
                    <a:pt x="1172895" y="144284"/>
                  </a:lnTo>
                  <a:lnTo>
                    <a:pt x="1126045" y="144284"/>
                  </a:lnTo>
                  <a:lnTo>
                    <a:pt x="1124635" y="144284"/>
                  </a:lnTo>
                  <a:lnTo>
                    <a:pt x="1079182" y="144284"/>
                  </a:lnTo>
                  <a:lnTo>
                    <a:pt x="1079182" y="97624"/>
                  </a:lnTo>
                  <a:lnTo>
                    <a:pt x="1124635" y="97624"/>
                  </a:lnTo>
                  <a:lnTo>
                    <a:pt x="1126045" y="97624"/>
                  </a:lnTo>
                  <a:lnTo>
                    <a:pt x="1172895" y="97624"/>
                  </a:lnTo>
                  <a:lnTo>
                    <a:pt x="1172895" y="49530"/>
                  </a:lnTo>
                  <a:lnTo>
                    <a:pt x="1218349" y="49530"/>
                  </a:lnTo>
                  <a:lnTo>
                    <a:pt x="1218349" y="97624"/>
                  </a:lnTo>
                  <a:lnTo>
                    <a:pt x="1265212" y="97624"/>
                  </a:lnTo>
                  <a:lnTo>
                    <a:pt x="1265212" y="145732"/>
                  </a:lnTo>
                  <a:lnTo>
                    <a:pt x="1313484" y="145732"/>
                  </a:lnTo>
                  <a:lnTo>
                    <a:pt x="1313484" y="96189"/>
                  </a:lnTo>
                  <a:lnTo>
                    <a:pt x="1266621" y="96189"/>
                  </a:lnTo>
                  <a:lnTo>
                    <a:pt x="1266621" y="49530"/>
                  </a:lnTo>
                  <a:lnTo>
                    <a:pt x="1312075" y="49530"/>
                  </a:lnTo>
                  <a:lnTo>
                    <a:pt x="1313484" y="49530"/>
                  </a:lnTo>
                  <a:lnTo>
                    <a:pt x="1360335" y="49530"/>
                  </a:lnTo>
                  <a:lnTo>
                    <a:pt x="1360335" y="0"/>
                  </a:lnTo>
                  <a:close/>
                </a:path>
                <a:path w="1548129" h="241935">
                  <a:moveTo>
                    <a:pt x="1547774" y="0"/>
                  </a:moveTo>
                  <a:lnTo>
                    <a:pt x="1500924" y="0"/>
                  </a:lnTo>
                  <a:lnTo>
                    <a:pt x="1499514" y="0"/>
                  </a:lnTo>
                  <a:lnTo>
                    <a:pt x="1452651" y="0"/>
                  </a:lnTo>
                  <a:lnTo>
                    <a:pt x="1452651" y="48094"/>
                  </a:lnTo>
                  <a:lnTo>
                    <a:pt x="1452651" y="49530"/>
                  </a:lnTo>
                  <a:lnTo>
                    <a:pt x="1452651" y="96189"/>
                  </a:lnTo>
                  <a:lnTo>
                    <a:pt x="1405788" y="96189"/>
                  </a:lnTo>
                  <a:lnTo>
                    <a:pt x="1405788" y="144284"/>
                  </a:lnTo>
                  <a:lnTo>
                    <a:pt x="1358938" y="144284"/>
                  </a:lnTo>
                  <a:lnTo>
                    <a:pt x="1358938" y="193827"/>
                  </a:lnTo>
                  <a:lnTo>
                    <a:pt x="1405788" y="193827"/>
                  </a:lnTo>
                  <a:lnTo>
                    <a:pt x="1407198" y="193827"/>
                  </a:lnTo>
                  <a:lnTo>
                    <a:pt x="1454061" y="193827"/>
                  </a:lnTo>
                  <a:lnTo>
                    <a:pt x="1454061" y="145732"/>
                  </a:lnTo>
                  <a:lnTo>
                    <a:pt x="1499514" y="145732"/>
                  </a:lnTo>
                  <a:lnTo>
                    <a:pt x="1499514" y="193827"/>
                  </a:lnTo>
                  <a:lnTo>
                    <a:pt x="1547774" y="193827"/>
                  </a:lnTo>
                  <a:lnTo>
                    <a:pt x="1547774" y="144284"/>
                  </a:lnTo>
                  <a:lnTo>
                    <a:pt x="1500924" y="144284"/>
                  </a:lnTo>
                  <a:lnTo>
                    <a:pt x="1500924" y="97624"/>
                  </a:lnTo>
                  <a:lnTo>
                    <a:pt x="1547774" y="97624"/>
                  </a:lnTo>
                  <a:lnTo>
                    <a:pt x="1547774" y="49530"/>
                  </a:lnTo>
                  <a:lnTo>
                    <a:pt x="1547774" y="48094"/>
                  </a:lnTo>
                  <a:lnTo>
                    <a:pt x="1547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13"/>
            <p:cNvSpPr/>
            <p:nvPr/>
          </p:nvSpPr>
          <p:spPr>
            <a:xfrm>
              <a:off x="6224626" y="5213984"/>
              <a:ext cx="1548130" cy="241935"/>
            </a:xfrm>
            <a:custGeom>
              <a:avLst/>
              <a:gdLst/>
              <a:ahLst/>
              <a:cxnLst/>
              <a:rect l="l" t="t" r="r" b="b"/>
              <a:pathLst>
                <a:path w="1548129" h="241935">
                  <a:moveTo>
                    <a:pt x="95123" y="48094"/>
                  </a:moveTo>
                  <a:lnTo>
                    <a:pt x="48260" y="48094"/>
                  </a:lnTo>
                  <a:lnTo>
                    <a:pt x="46863" y="48094"/>
                  </a:lnTo>
                  <a:lnTo>
                    <a:pt x="0" y="48094"/>
                  </a:lnTo>
                  <a:lnTo>
                    <a:pt x="0" y="96189"/>
                  </a:lnTo>
                  <a:lnTo>
                    <a:pt x="0" y="241922"/>
                  </a:lnTo>
                  <a:lnTo>
                    <a:pt x="48260" y="241922"/>
                  </a:lnTo>
                  <a:lnTo>
                    <a:pt x="48260" y="97637"/>
                  </a:lnTo>
                  <a:lnTo>
                    <a:pt x="95123" y="97637"/>
                  </a:lnTo>
                  <a:lnTo>
                    <a:pt x="95123" y="48094"/>
                  </a:lnTo>
                  <a:close/>
                </a:path>
                <a:path w="1548129" h="241935">
                  <a:moveTo>
                    <a:pt x="423138" y="192379"/>
                  </a:moveTo>
                  <a:lnTo>
                    <a:pt x="376288" y="192379"/>
                  </a:lnTo>
                  <a:lnTo>
                    <a:pt x="376288" y="144284"/>
                  </a:lnTo>
                  <a:lnTo>
                    <a:pt x="329425" y="144284"/>
                  </a:lnTo>
                  <a:lnTo>
                    <a:pt x="329425" y="96189"/>
                  </a:lnTo>
                  <a:lnTo>
                    <a:pt x="282562" y="96189"/>
                  </a:lnTo>
                  <a:lnTo>
                    <a:pt x="282562" y="48094"/>
                  </a:lnTo>
                  <a:lnTo>
                    <a:pt x="235699" y="48094"/>
                  </a:lnTo>
                  <a:lnTo>
                    <a:pt x="234302" y="48094"/>
                  </a:lnTo>
                  <a:lnTo>
                    <a:pt x="187439" y="48094"/>
                  </a:lnTo>
                  <a:lnTo>
                    <a:pt x="187439" y="96189"/>
                  </a:lnTo>
                  <a:lnTo>
                    <a:pt x="187439" y="97637"/>
                  </a:lnTo>
                  <a:lnTo>
                    <a:pt x="187439" y="144284"/>
                  </a:lnTo>
                  <a:lnTo>
                    <a:pt x="140576" y="144284"/>
                  </a:lnTo>
                  <a:lnTo>
                    <a:pt x="140576" y="193827"/>
                  </a:lnTo>
                  <a:lnTo>
                    <a:pt x="188849" y="193827"/>
                  </a:lnTo>
                  <a:lnTo>
                    <a:pt x="188849" y="145732"/>
                  </a:lnTo>
                  <a:lnTo>
                    <a:pt x="234302" y="145732"/>
                  </a:lnTo>
                  <a:lnTo>
                    <a:pt x="235699" y="145732"/>
                  </a:lnTo>
                  <a:lnTo>
                    <a:pt x="281152" y="145732"/>
                  </a:lnTo>
                  <a:lnTo>
                    <a:pt x="282562" y="145732"/>
                  </a:lnTo>
                  <a:lnTo>
                    <a:pt x="328015" y="145732"/>
                  </a:lnTo>
                  <a:lnTo>
                    <a:pt x="328015" y="192379"/>
                  </a:lnTo>
                  <a:lnTo>
                    <a:pt x="282562" y="192379"/>
                  </a:lnTo>
                  <a:lnTo>
                    <a:pt x="281152" y="192379"/>
                  </a:lnTo>
                  <a:lnTo>
                    <a:pt x="234302" y="192379"/>
                  </a:lnTo>
                  <a:lnTo>
                    <a:pt x="234302" y="241922"/>
                  </a:lnTo>
                  <a:lnTo>
                    <a:pt x="281152" y="241922"/>
                  </a:lnTo>
                  <a:lnTo>
                    <a:pt x="282562" y="241922"/>
                  </a:lnTo>
                  <a:lnTo>
                    <a:pt x="329425" y="241922"/>
                  </a:lnTo>
                  <a:lnTo>
                    <a:pt x="329425" y="193827"/>
                  </a:lnTo>
                  <a:lnTo>
                    <a:pt x="374878" y="193827"/>
                  </a:lnTo>
                  <a:lnTo>
                    <a:pt x="374878" y="241922"/>
                  </a:lnTo>
                  <a:lnTo>
                    <a:pt x="423138" y="241922"/>
                  </a:lnTo>
                  <a:lnTo>
                    <a:pt x="423138" y="192379"/>
                  </a:lnTo>
                  <a:close/>
                </a:path>
                <a:path w="1548129" h="241935">
                  <a:moveTo>
                    <a:pt x="563727" y="144284"/>
                  </a:moveTo>
                  <a:lnTo>
                    <a:pt x="516864" y="144284"/>
                  </a:lnTo>
                  <a:lnTo>
                    <a:pt x="515454" y="144284"/>
                  </a:lnTo>
                  <a:lnTo>
                    <a:pt x="468591" y="144284"/>
                  </a:lnTo>
                  <a:lnTo>
                    <a:pt x="468591" y="193827"/>
                  </a:lnTo>
                  <a:lnTo>
                    <a:pt x="515454" y="193827"/>
                  </a:lnTo>
                  <a:lnTo>
                    <a:pt x="515454" y="241922"/>
                  </a:lnTo>
                  <a:lnTo>
                    <a:pt x="563727" y="241922"/>
                  </a:lnTo>
                  <a:lnTo>
                    <a:pt x="563727" y="193827"/>
                  </a:lnTo>
                  <a:lnTo>
                    <a:pt x="563727" y="192379"/>
                  </a:lnTo>
                  <a:lnTo>
                    <a:pt x="563727" y="144284"/>
                  </a:lnTo>
                  <a:close/>
                </a:path>
                <a:path w="1548129" h="241935">
                  <a:moveTo>
                    <a:pt x="751166" y="144284"/>
                  </a:moveTo>
                  <a:lnTo>
                    <a:pt x="704303" y="144284"/>
                  </a:lnTo>
                  <a:lnTo>
                    <a:pt x="704303" y="97637"/>
                  </a:lnTo>
                  <a:lnTo>
                    <a:pt x="704303" y="96189"/>
                  </a:lnTo>
                  <a:lnTo>
                    <a:pt x="704303" y="49542"/>
                  </a:lnTo>
                  <a:lnTo>
                    <a:pt x="704303" y="48094"/>
                  </a:lnTo>
                  <a:lnTo>
                    <a:pt x="704303" y="0"/>
                  </a:lnTo>
                  <a:lnTo>
                    <a:pt x="656031" y="0"/>
                  </a:lnTo>
                  <a:lnTo>
                    <a:pt x="656031" y="48094"/>
                  </a:lnTo>
                  <a:lnTo>
                    <a:pt x="609180" y="48094"/>
                  </a:lnTo>
                  <a:lnTo>
                    <a:pt x="609180" y="96189"/>
                  </a:lnTo>
                  <a:lnTo>
                    <a:pt x="609180" y="97637"/>
                  </a:lnTo>
                  <a:lnTo>
                    <a:pt x="609180" y="145732"/>
                  </a:lnTo>
                  <a:lnTo>
                    <a:pt x="656031" y="145732"/>
                  </a:lnTo>
                  <a:lnTo>
                    <a:pt x="656031" y="192379"/>
                  </a:lnTo>
                  <a:lnTo>
                    <a:pt x="656031" y="193827"/>
                  </a:lnTo>
                  <a:lnTo>
                    <a:pt x="656031" y="241922"/>
                  </a:lnTo>
                  <a:lnTo>
                    <a:pt x="702894" y="241922"/>
                  </a:lnTo>
                  <a:lnTo>
                    <a:pt x="704303" y="241922"/>
                  </a:lnTo>
                  <a:lnTo>
                    <a:pt x="751166" y="241922"/>
                  </a:lnTo>
                  <a:lnTo>
                    <a:pt x="751166" y="193827"/>
                  </a:lnTo>
                  <a:lnTo>
                    <a:pt x="751166" y="192379"/>
                  </a:lnTo>
                  <a:lnTo>
                    <a:pt x="751166" y="144284"/>
                  </a:lnTo>
                  <a:close/>
                </a:path>
                <a:path w="1548129" h="241935">
                  <a:moveTo>
                    <a:pt x="1172895" y="0"/>
                  </a:moveTo>
                  <a:lnTo>
                    <a:pt x="1124635" y="0"/>
                  </a:lnTo>
                  <a:lnTo>
                    <a:pt x="1124635" y="49542"/>
                  </a:lnTo>
                  <a:lnTo>
                    <a:pt x="1172895" y="49542"/>
                  </a:lnTo>
                  <a:lnTo>
                    <a:pt x="1172895" y="0"/>
                  </a:lnTo>
                  <a:close/>
                </a:path>
                <a:path w="1548129" h="241935">
                  <a:moveTo>
                    <a:pt x="1313484" y="192379"/>
                  </a:moveTo>
                  <a:lnTo>
                    <a:pt x="1313484" y="192379"/>
                  </a:lnTo>
                  <a:lnTo>
                    <a:pt x="1126045" y="192379"/>
                  </a:lnTo>
                  <a:lnTo>
                    <a:pt x="1126045" y="145732"/>
                  </a:lnTo>
                  <a:lnTo>
                    <a:pt x="1172895" y="145732"/>
                  </a:lnTo>
                  <a:lnTo>
                    <a:pt x="1172895" y="96189"/>
                  </a:lnTo>
                  <a:lnTo>
                    <a:pt x="1126045" y="96189"/>
                  </a:lnTo>
                  <a:lnTo>
                    <a:pt x="1124635" y="96189"/>
                  </a:lnTo>
                  <a:lnTo>
                    <a:pt x="1079182" y="96189"/>
                  </a:lnTo>
                  <a:lnTo>
                    <a:pt x="1079182" y="49542"/>
                  </a:lnTo>
                  <a:lnTo>
                    <a:pt x="1079182" y="48094"/>
                  </a:lnTo>
                  <a:lnTo>
                    <a:pt x="1079182" y="0"/>
                  </a:lnTo>
                  <a:lnTo>
                    <a:pt x="1030909" y="0"/>
                  </a:lnTo>
                  <a:lnTo>
                    <a:pt x="1030909" y="48094"/>
                  </a:lnTo>
                  <a:lnTo>
                    <a:pt x="985456" y="48094"/>
                  </a:lnTo>
                  <a:lnTo>
                    <a:pt x="985456" y="0"/>
                  </a:lnTo>
                  <a:lnTo>
                    <a:pt x="984059" y="0"/>
                  </a:lnTo>
                  <a:lnTo>
                    <a:pt x="984059" y="49542"/>
                  </a:lnTo>
                  <a:lnTo>
                    <a:pt x="984059" y="96189"/>
                  </a:lnTo>
                  <a:lnTo>
                    <a:pt x="938606" y="96189"/>
                  </a:lnTo>
                  <a:lnTo>
                    <a:pt x="938606" y="49542"/>
                  </a:lnTo>
                  <a:lnTo>
                    <a:pt x="984059" y="49542"/>
                  </a:lnTo>
                  <a:lnTo>
                    <a:pt x="984059" y="0"/>
                  </a:lnTo>
                  <a:lnTo>
                    <a:pt x="937196" y="0"/>
                  </a:lnTo>
                  <a:lnTo>
                    <a:pt x="937196" y="48094"/>
                  </a:lnTo>
                  <a:lnTo>
                    <a:pt x="891743" y="48094"/>
                  </a:lnTo>
                  <a:lnTo>
                    <a:pt x="891743" y="0"/>
                  </a:lnTo>
                  <a:lnTo>
                    <a:pt x="844880" y="0"/>
                  </a:lnTo>
                  <a:lnTo>
                    <a:pt x="843470" y="0"/>
                  </a:lnTo>
                  <a:lnTo>
                    <a:pt x="796620" y="0"/>
                  </a:lnTo>
                  <a:lnTo>
                    <a:pt x="796620" y="49542"/>
                  </a:lnTo>
                  <a:lnTo>
                    <a:pt x="843470" y="49542"/>
                  </a:lnTo>
                  <a:lnTo>
                    <a:pt x="843470" y="96189"/>
                  </a:lnTo>
                  <a:lnTo>
                    <a:pt x="796620" y="96189"/>
                  </a:lnTo>
                  <a:lnTo>
                    <a:pt x="796620" y="144284"/>
                  </a:lnTo>
                  <a:lnTo>
                    <a:pt x="796620" y="145732"/>
                  </a:lnTo>
                  <a:lnTo>
                    <a:pt x="796620" y="192379"/>
                  </a:lnTo>
                  <a:lnTo>
                    <a:pt x="796620" y="193827"/>
                  </a:lnTo>
                  <a:lnTo>
                    <a:pt x="796620" y="241922"/>
                  </a:lnTo>
                  <a:lnTo>
                    <a:pt x="843470" y="241922"/>
                  </a:lnTo>
                  <a:lnTo>
                    <a:pt x="844880" y="241922"/>
                  </a:lnTo>
                  <a:lnTo>
                    <a:pt x="890333" y="241922"/>
                  </a:lnTo>
                  <a:lnTo>
                    <a:pt x="891743" y="241922"/>
                  </a:lnTo>
                  <a:lnTo>
                    <a:pt x="938606" y="241922"/>
                  </a:lnTo>
                  <a:lnTo>
                    <a:pt x="938606" y="192379"/>
                  </a:lnTo>
                  <a:lnTo>
                    <a:pt x="891743" y="192379"/>
                  </a:lnTo>
                  <a:lnTo>
                    <a:pt x="891743" y="145732"/>
                  </a:lnTo>
                  <a:lnTo>
                    <a:pt x="891743" y="144284"/>
                  </a:lnTo>
                  <a:lnTo>
                    <a:pt x="891743" y="97637"/>
                  </a:lnTo>
                  <a:lnTo>
                    <a:pt x="937196" y="97637"/>
                  </a:lnTo>
                  <a:lnTo>
                    <a:pt x="937196" y="145732"/>
                  </a:lnTo>
                  <a:lnTo>
                    <a:pt x="984059" y="145732"/>
                  </a:lnTo>
                  <a:lnTo>
                    <a:pt x="984059" y="193827"/>
                  </a:lnTo>
                  <a:lnTo>
                    <a:pt x="1030909" y="193827"/>
                  </a:lnTo>
                  <a:lnTo>
                    <a:pt x="1030909" y="241922"/>
                  </a:lnTo>
                  <a:lnTo>
                    <a:pt x="1313484" y="241922"/>
                  </a:lnTo>
                  <a:lnTo>
                    <a:pt x="1313484" y="192379"/>
                  </a:lnTo>
                  <a:close/>
                </a:path>
                <a:path w="1548129" h="241935">
                  <a:moveTo>
                    <a:pt x="1407198" y="0"/>
                  </a:moveTo>
                  <a:lnTo>
                    <a:pt x="1407198" y="0"/>
                  </a:lnTo>
                  <a:lnTo>
                    <a:pt x="1265212" y="0"/>
                  </a:lnTo>
                  <a:lnTo>
                    <a:pt x="1265212" y="48094"/>
                  </a:lnTo>
                  <a:lnTo>
                    <a:pt x="1265212" y="49542"/>
                  </a:lnTo>
                  <a:lnTo>
                    <a:pt x="1265212" y="96189"/>
                  </a:lnTo>
                  <a:lnTo>
                    <a:pt x="1265212" y="97637"/>
                  </a:lnTo>
                  <a:lnTo>
                    <a:pt x="1265212" y="145732"/>
                  </a:lnTo>
                  <a:lnTo>
                    <a:pt x="1313484" y="145732"/>
                  </a:lnTo>
                  <a:lnTo>
                    <a:pt x="1313484" y="97637"/>
                  </a:lnTo>
                  <a:lnTo>
                    <a:pt x="1313484" y="96189"/>
                  </a:lnTo>
                  <a:lnTo>
                    <a:pt x="1313484" y="49542"/>
                  </a:lnTo>
                  <a:lnTo>
                    <a:pt x="1358938" y="49542"/>
                  </a:lnTo>
                  <a:lnTo>
                    <a:pt x="1358938" y="97637"/>
                  </a:lnTo>
                  <a:lnTo>
                    <a:pt x="1407198" y="97637"/>
                  </a:lnTo>
                  <a:lnTo>
                    <a:pt x="1407198" y="49542"/>
                  </a:lnTo>
                  <a:lnTo>
                    <a:pt x="1407198" y="48094"/>
                  </a:lnTo>
                  <a:lnTo>
                    <a:pt x="1407198" y="0"/>
                  </a:lnTo>
                  <a:close/>
                </a:path>
                <a:path w="1548129" h="241935">
                  <a:moveTo>
                    <a:pt x="1547774" y="0"/>
                  </a:moveTo>
                  <a:lnTo>
                    <a:pt x="1500924" y="0"/>
                  </a:lnTo>
                  <a:lnTo>
                    <a:pt x="1499514" y="0"/>
                  </a:lnTo>
                  <a:lnTo>
                    <a:pt x="1452651" y="0"/>
                  </a:lnTo>
                  <a:lnTo>
                    <a:pt x="1452651" y="48094"/>
                  </a:lnTo>
                  <a:lnTo>
                    <a:pt x="1452651" y="49542"/>
                  </a:lnTo>
                  <a:lnTo>
                    <a:pt x="1452651" y="96189"/>
                  </a:lnTo>
                  <a:lnTo>
                    <a:pt x="1452651" y="97637"/>
                  </a:lnTo>
                  <a:lnTo>
                    <a:pt x="1452651" y="144284"/>
                  </a:lnTo>
                  <a:lnTo>
                    <a:pt x="1407198" y="144284"/>
                  </a:lnTo>
                  <a:lnTo>
                    <a:pt x="1405788" y="144284"/>
                  </a:lnTo>
                  <a:lnTo>
                    <a:pt x="1358938" y="144284"/>
                  </a:lnTo>
                  <a:lnTo>
                    <a:pt x="1358938" y="193827"/>
                  </a:lnTo>
                  <a:lnTo>
                    <a:pt x="1405788" y="193827"/>
                  </a:lnTo>
                  <a:lnTo>
                    <a:pt x="1407198" y="193827"/>
                  </a:lnTo>
                  <a:lnTo>
                    <a:pt x="1454061" y="193827"/>
                  </a:lnTo>
                  <a:lnTo>
                    <a:pt x="1454061" y="145732"/>
                  </a:lnTo>
                  <a:lnTo>
                    <a:pt x="1499514" y="145732"/>
                  </a:lnTo>
                  <a:lnTo>
                    <a:pt x="1499514" y="193827"/>
                  </a:lnTo>
                  <a:lnTo>
                    <a:pt x="1547774" y="193827"/>
                  </a:lnTo>
                  <a:lnTo>
                    <a:pt x="1547774" y="144284"/>
                  </a:lnTo>
                  <a:lnTo>
                    <a:pt x="1500924" y="144284"/>
                  </a:lnTo>
                  <a:lnTo>
                    <a:pt x="1500924" y="97637"/>
                  </a:lnTo>
                  <a:lnTo>
                    <a:pt x="1547774" y="97637"/>
                  </a:lnTo>
                  <a:lnTo>
                    <a:pt x="1547774" y="49542"/>
                  </a:lnTo>
                  <a:lnTo>
                    <a:pt x="1547774" y="48094"/>
                  </a:lnTo>
                  <a:lnTo>
                    <a:pt x="1547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14"/>
            <p:cNvSpPr/>
            <p:nvPr/>
          </p:nvSpPr>
          <p:spPr>
            <a:xfrm>
              <a:off x="6599504" y="5406364"/>
              <a:ext cx="1173480" cy="290195"/>
            </a:xfrm>
            <a:custGeom>
              <a:avLst/>
              <a:gdLst/>
              <a:ahLst/>
              <a:cxnLst/>
              <a:rect l="l" t="t" r="r" b="b"/>
              <a:pathLst>
                <a:path w="1173479" h="290195">
                  <a:moveTo>
                    <a:pt x="141986" y="192392"/>
                  </a:moveTo>
                  <a:lnTo>
                    <a:pt x="93713" y="192392"/>
                  </a:lnTo>
                  <a:lnTo>
                    <a:pt x="93713" y="240487"/>
                  </a:lnTo>
                  <a:lnTo>
                    <a:pt x="48260" y="240487"/>
                  </a:lnTo>
                  <a:lnTo>
                    <a:pt x="48260" y="192392"/>
                  </a:lnTo>
                  <a:lnTo>
                    <a:pt x="0" y="192392"/>
                  </a:lnTo>
                  <a:lnTo>
                    <a:pt x="0" y="240487"/>
                  </a:lnTo>
                  <a:lnTo>
                    <a:pt x="0" y="241935"/>
                  </a:lnTo>
                  <a:lnTo>
                    <a:pt x="0" y="290029"/>
                  </a:lnTo>
                  <a:lnTo>
                    <a:pt x="46863" y="290029"/>
                  </a:lnTo>
                  <a:lnTo>
                    <a:pt x="48260" y="290029"/>
                  </a:lnTo>
                  <a:lnTo>
                    <a:pt x="93713" y="290029"/>
                  </a:lnTo>
                  <a:lnTo>
                    <a:pt x="95123" y="290029"/>
                  </a:lnTo>
                  <a:lnTo>
                    <a:pt x="141986" y="290029"/>
                  </a:lnTo>
                  <a:lnTo>
                    <a:pt x="141986" y="241935"/>
                  </a:lnTo>
                  <a:lnTo>
                    <a:pt x="141986" y="240487"/>
                  </a:lnTo>
                  <a:lnTo>
                    <a:pt x="141986" y="192392"/>
                  </a:lnTo>
                  <a:close/>
                </a:path>
                <a:path w="1173479" h="290195">
                  <a:moveTo>
                    <a:pt x="376288" y="144297"/>
                  </a:moveTo>
                  <a:lnTo>
                    <a:pt x="329425" y="144297"/>
                  </a:lnTo>
                  <a:lnTo>
                    <a:pt x="328015" y="144297"/>
                  </a:lnTo>
                  <a:lnTo>
                    <a:pt x="282562" y="144297"/>
                  </a:lnTo>
                  <a:lnTo>
                    <a:pt x="282562" y="97637"/>
                  </a:lnTo>
                  <a:lnTo>
                    <a:pt x="329425" y="97637"/>
                  </a:lnTo>
                  <a:lnTo>
                    <a:pt x="329425" y="48107"/>
                  </a:lnTo>
                  <a:lnTo>
                    <a:pt x="281152" y="48107"/>
                  </a:lnTo>
                  <a:lnTo>
                    <a:pt x="281152" y="96202"/>
                  </a:lnTo>
                  <a:lnTo>
                    <a:pt x="235699" y="96202"/>
                  </a:lnTo>
                  <a:lnTo>
                    <a:pt x="234302" y="96202"/>
                  </a:lnTo>
                  <a:lnTo>
                    <a:pt x="188849" y="96202"/>
                  </a:lnTo>
                  <a:lnTo>
                    <a:pt x="188849" y="48107"/>
                  </a:lnTo>
                  <a:lnTo>
                    <a:pt x="0" y="48107"/>
                  </a:lnTo>
                  <a:lnTo>
                    <a:pt x="0" y="97637"/>
                  </a:lnTo>
                  <a:lnTo>
                    <a:pt x="46863" y="97637"/>
                  </a:lnTo>
                  <a:lnTo>
                    <a:pt x="46863" y="145732"/>
                  </a:lnTo>
                  <a:lnTo>
                    <a:pt x="93713" y="145732"/>
                  </a:lnTo>
                  <a:lnTo>
                    <a:pt x="281152" y="145732"/>
                  </a:lnTo>
                  <a:lnTo>
                    <a:pt x="281152" y="192392"/>
                  </a:lnTo>
                  <a:lnTo>
                    <a:pt x="235699" y="192392"/>
                  </a:lnTo>
                  <a:lnTo>
                    <a:pt x="234302" y="192392"/>
                  </a:lnTo>
                  <a:lnTo>
                    <a:pt x="187439" y="192392"/>
                  </a:lnTo>
                  <a:lnTo>
                    <a:pt x="187439" y="241935"/>
                  </a:lnTo>
                  <a:lnTo>
                    <a:pt x="234302" y="241935"/>
                  </a:lnTo>
                  <a:lnTo>
                    <a:pt x="234302" y="290029"/>
                  </a:lnTo>
                  <a:lnTo>
                    <a:pt x="282562" y="290029"/>
                  </a:lnTo>
                  <a:lnTo>
                    <a:pt x="282562" y="241935"/>
                  </a:lnTo>
                  <a:lnTo>
                    <a:pt x="328015" y="241935"/>
                  </a:lnTo>
                  <a:lnTo>
                    <a:pt x="328015" y="290029"/>
                  </a:lnTo>
                  <a:lnTo>
                    <a:pt x="376288" y="290029"/>
                  </a:lnTo>
                  <a:lnTo>
                    <a:pt x="376288" y="240487"/>
                  </a:lnTo>
                  <a:lnTo>
                    <a:pt x="329425" y="240487"/>
                  </a:lnTo>
                  <a:lnTo>
                    <a:pt x="329425" y="193827"/>
                  </a:lnTo>
                  <a:lnTo>
                    <a:pt x="376288" y="193827"/>
                  </a:lnTo>
                  <a:lnTo>
                    <a:pt x="376288" y="144297"/>
                  </a:lnTo>
                  <a:close/>
                </a:path>
                <a:path w="1173479" h="290195">
                  <a:moveTo>
                    <a:pt x="891743" y="96202"/>
                  </a:moveTo>
                  <a:lnTo>
                    <a:pt x="843470" y="96202"/>
                  </a:lnTo>
                  <a:lnTo>
                    <a:pt x="843470" y="145732"/>
                  </a:lnTo>
                  <a:lnTo>
                    <a:pt x="891743" y="145732"/>
                  </a:lnTo>
                  <a:lnTo>
                    <a:pt x="891743" y="96202"/>
                  </a:lnTo>
                  <a:close/>
                </a:path>
                <a:path w="1173479" h="290195">
                  <a:moveTo>
                    <a:pt x="1172895" y="48107"/>
                  </a:moveTo>
                  <a:lnTo>
                    <a:pt x="1124635" y="48107"/>
                  </a:lnTo>
                  <a:lnTo>
                    <a:pt x="1124635" y="96202"/>
                  </a:lnTo>
                  <a:lnTo>
                    <a:pt x="1077772" y="96202"/>
                  </a:lnTo>
                  <a:lnTo>
                    <a:pt x="1077772" y="144297"/>
                  </a:lnTo>
                  <a:lnTo>
                    <a:pt x="1032319" y="144297"/>
                  </a:lnTo>
                  <a:lnTo>
                    <a:pt x="1032319" y="97637"/>
                  </a:lnTo>
                  <a:lnTo>
                    <a:pt x="1032319" y="96202"/>
                  </a:lnTo>
                  <a:lnTo>
                    <a:pt x="1032319" y="48107"/>
                  </a:lnTo>
                  <a:lnTo>
                    <a:pt x="985456" y="48107"/>
                  </a:lnTo>
                  <a:lnTo>
                    <a:pt x="985456" y="0"/>
                  </a:lnTo>
                  <a:lnTo>
                    <a:pt x="938606" y="0"/>
                  </a:lnTo>
                  <a:lnTo>
                    <a:pt x="937196" y="0"/>
                  </a:lnTo>
                  <a:lnTo>
                    <a:pt x="890333" y="0"/>
                  </a:lnTo>
                  <a:lnTo>
                    <a:pt x="890333" y="49542"/>
                  </a:lnTo>
                  <a:lnTo>
                    <a:pt x="937196" y="49542"/>
                  </a:lnTo>
                  <a:lnTo>
                    <a:pt x="937196" y="96202"/>
                  </a:lnTo>
                  <a:lnTo>
                    <a:pt x="937196" y="97637"/>
                  </a:lnTo>
                  <a:lnTo>
                    <a:pt x="937196" y="144297"/>
                  </a:lnTo>
                  <a:lnTo>
                    <a:pt x="937196" y="145732"/>
                  </a:lnTo>
                  <a:lnTo>
                    <a:pt x="937196" y="192392"/>
                  </a:lnTo>
                  <a:lnTo>
                    <a:pt x="891743" y="192392"/>
                  </a:lnTo>
                  <a:lnTo>
                    <a:pt x="890333" y="192392"/>
                  </a:lnTo>
                  <a:lnTo>
                    <a:pt x="844880" y="192392"/>
                  </a:lnTo>
                  <a:lnTo>
                    <a:pt x="843470" y="192392"/>
                  </a:lnTo>
                  <a:lnTo>
                    <a:pt x="798017" y="192392"/>
                  </a:lnTo>
                  <a:lnTo>
                    <a:pt x="798017" y="145732"/>
                  </a:lnTo>
                  <a:lnTo>
                    <a:pt x="798017" y="144297"/>
                  </a:lnTo>
                  <a:lnTo>
                    <a:pt x="798017" y="97637"/>
                  </a:lnTo>
                  <a:lnTo>
                    <a:pt x="798017" y="96202"/>
                  </a:lnTo>
                  <a:lnTo>
                    <a:pt x="798017" y="48107"/>
                  </a:lnTo>
                  <a:lnTo>
                    <a:pt x="751166" y="48107"/>
                  </a:lnTo>
                  <a:lnTo>
                    <a:pt x="749757" y="48107"/>
                  </a:lnTo>
                  <a:lnTo>
                    <a:pt x="749757" y="193827"/>
                  </a:lnTo>
                  <a:lnTo>
                    <a:pt x="749757" y="240487"/>
                  </a:lnTo>
                  <a:lnTo>
                    <a:pt x="704303" y="240487"/>
                  </a:lnTo>
                  <a:lnTo>
                    <a:pt x="702894" y="240487"/>
                  </a:lnTo>
                  <a:lnTo>
                    <a:pt x="657440" y="240487"/>
                  </a:lnTo>
                  <a:lnTo>
                    <a:pt x="657440" y="193827"/>
                  </a:lnTo>
                  <a:lnTo>
                    <a:pt x="702894" y="193827"/>
                  </a:lnTo>
                  <a:lnTo>
                    <a:pt x="704303" y="193827"/>
                  </a:lnTo>
                  <a:lnTo>
                    <a:pt x="749757" y="193827"/>
                  </a:lnTo>
                  <a:lnTo>
                    <a:pt x="749757" y="48107"/>
                  </a:lnTo>
                  <a:lnTo>
                    <a:pt x="702894" y="48107"/>
                  </a:lnTo>
                  <a:lnTo>
                    <a:pt x="702894" y="96202"/>
                  </a:lnTo>
                  <a:lnTo>
                    <a:pt x="702894" y="97637"/>
                  </a:lnTo>
                  <a:lnTo>
                    <a:pt x="702894" y="144297"/>
                  </a:lnTo>
                  <a:lnTo>
                    <a:pt x="657440" y="144297"/>
                  </a:lnTo>
                  <a:lnTo>
                    <a:pt x="657440" y="97637"/>
                  </a:lnTo>
                  <a:lnTo>
                    <a:pt x="657440" y="96202"/>
                  </a:lnTo>
                  <a:lnTo>
                    <a:pt x="657440" y="48107"/>
                  </a:lnTo>
                  <a:lnTo>
                    <a:pt x="610577" y="48107"/>
                  </a:lnTo>
                  <a:lnTo>
                    <a:pt x="609180" y="48107"/>
                  </a:lnTo>
                  <a:lnTo>
                    <a:pt x="609180" y="97637"/>
                  </a:lnTo>
                  <a:lnTo>
                    <a:pt x="609180" y="144297"/>
                  </a:lnTo>
                  <a:lnTo>
                    <a:pt x="563727" y="144297"/>
                  </a:lnTo>
                  <a:lnTo>
                    <a:pt x="563727" y="97637"/>
                  </a:lnTo>
                  <a:lnTo>
                    <a:pt x="609180" y="97637"/>
                  </a:lnTo>
                  <a:lnTo>
                    <a:pt x="609180" y="48107"/>
                  </a:lnTo>
                  <a:lnTo>
                    <a:pt x="562317" y="48107"/>
                  </a:lnTo>
                  <a:lnTo>
                    <a:pt x="562317" y="96202"/>
                  </a:lnTo>
                  <a:lnTo>
                    <a:pt x="516864" y="96202"/>
                  </a:lnTo>
                  <a:lnTo>
                    <a:pt x="515454" y="96202"/>
                  </a:lnTo>
                  <a:lnTo>
                    <a:pt x="470001" y="96202"/>
                  </a:lnTo>
                  <a:lnTo>
                    <a:pt x="468591" y="96202"/>
                  </a:lnTo>
                  <a:lnTo>
                    <a:pt x="423138" y="96202"/>
                  </a:lnTo>
                  <a:lnTo>
                    <a:pt x="423138" y="48107"/>
                  </a:lnTo>
                  <a:lnTo>
                    <a:pt x="374878" y="48107"/>
                  </a:lnTo>
                  <a:lnTo>
                    <a:pt x="374878" y="97637"/>
                  </a:lnTo>
                  <a:lnTo>
                    <a:pt x="421741" y="97637"/>
                  </a:lnTo>
                  <a:lnTo>
                    <a:pt x="421741" y="145732"/>
                  </a:lnTo>
                  <a:lnTo>
                    <a:pt x="468591" y="145732"/>
                  </a:lnTo>
                  <a:lnTo>
                    <a:pt x="468591" y="192392"/>
                  </a:lnTo>
                  <a:lnTo>
                    <a:pt x="421741" y="192392"/>
                  </a:lnTo>
                  <a:lnTo>
                    <a:pt x="421741" y="240487"/>
                  </a:lnTo>
                  <a:lnTo>
                    <a:pt x="421741" y="241935"/>
                  </a:lnTo>
                  <a:lnTo>
                    <a:pt x="421741" y="290029"/>
                  </a:lnTo>
                  <a:lnTo>
                    <a:pt x="468591" y="290029"/>
                  </a:lnTo>
                  <a:lnTo>
                    <a:pt x="470001" y="290029"/>
                  </a:lnTo>
                  <a:lnTo>
                    <a:pt x="516864" y="290029"/>
                  </a:lnTo>
                  <a:lnTo>
                    <a:pt x="516864" y="240487"/>
                  </a:lnTo>
                  <a:lnTo>
                    <a:pt x="470001" y="240487"/>
                  </a:lnTo>
                  <a:lnTo>
                    <a:pt x="470001" y="193827"/>
                  </a:lnTo>
                  <a:lnTo>
                    <a:pt x="515454" y="193827"/>
                  </a:lnTo>
                  <a:lnTo>
                    <a:pt x="516864" y="193827"/>
                  </a:lnTo>
                  <a:lnTo>
                    <a:pt x="562317" y="193827"/>
                  </a:lnTo>
                  <a:lnTo>
                    <a:pt x="563727" y="193827"/>
                  </a:lnTo>
                  <a:lnTo>
                    <a:pt x="609180" y="193827"/>
                  </a:lnTo>
                  <a:lnTo>
                    <a:pt x="609180" y="240487"/>
                  </a:lnTo>
                  <a:lnTo>
                    <a:pt x="562317" y="240487"/>
                  </a:lnTo>
                  <a:lnTo>
                    <a:pt x="562317" y="290029"/>
                  </a:lnTo>
                  <a:lnTo>
                    <a:pt x="610577" y="290029"/>
                  </a:lnTo>
                  <a:lnTo>
                    <a:pt x="610577" y="241935"/>
                  </a:lnTo>
                  <a:lnTo>
                    <a:pt x="656031" y="241935"/>
                  </a:lnTo>
                  <a:lnTo>
                    <a:pt x="656031" y="290029"/>
                  </a:lnTo>
                  <a:lnTo>
                    <a:pt x="702894" y="290029"/>
                  </a:lnTo>
                  <a:lnTo>
                    <a:pt x="704303" y="290029"/>
                  </a:lnTo>
                  <a:lnTo>
                    <a:pt x="751166" y="290029"/>
                  </a:lnTo>
                  <a:lnTo>
                    <a:pt x="751166" y="241935"/>
                  </a:lnTo>
                  <a:lnTo>
                    <a:pt x="796620" y="241935"/>
                  </a:lnTo>
                  <a:lnTo>
                    <a:pt x="796620" y="290029"/>
                  </a:lnTo>
                  <a:lnTo>
                    <a:pt x="844880" y="290029"/>
                  </a:lnTo>
                  <a:lnTo>
                    <a:pt x="844880" y="241935"/>
                  </a:lnTo>
                  <a:lnTo>
                    <a:pt x="890333" y="241935"/>
                  </a:lnTo>
                  <a:lnTo>
                    <a:pt x="891743" y="241935"/>
                  </a:lnTo>
                  <a:lnTo>
                    <a:pt x="937196" y="241935"/>
                  </a:lnTo>
                  <a:lnTo>
                    <a:pt x="937196" y="290029"/>
                  </a:lnTo>
                  <a:lnTo>
                    <a:pt x="984059" y="290029"/>
                  </a:lnTo>
                  <a:lnTo>
                    <a:pt x="985456" y="290029"/>
                  </a:lnTo>
                  <a:lnTo>
                    <a:pt x="1032319" y="290029"/>
                  </a:lnTo>
                  <a:lnTo>
                    <a:pt x="1032319" y="240487"/>
                  </a:lnTo>
                  <a:lnTo>
                    <a:pt x="985456" y="240487"/>
                  </a:lnTo>
                  <a:lnTo>
                    <a:pt x="985456" y="193827"/>
                  </a:lnTo>
                  <a:lnTo>
                    <a:pt x="1030909" y="193827"/>
                  </a:lnTo>
                  <a:lnTo>
                    <a:pt x="1032319" y="193827"/>
                  </a:lnTo>
                  <a:lnTo>
                    <a:pt x="1077772" y="193827"/>
                  </a:lnTo>
                  <a:lnTo>
                    <a:pt x="1077772" y="241935"/>
                  </a:lnTo>
                  <a:lnTo>
                    <a:pt x="1124635" y="241935"/>
                  </a:lnTo>
                  <a:lnTo>
                    <a:pt x="1126045" y="241935"/>
                  </a:lnTo>
                  <a:lnTo>
                    <a:pt x="1172895" y="241935"/>
                  </a:lnTo>
                  <a:lnTo>
                    <a:pt x="1172895" y="193827"/>
                  </a:lnTo>
                  <a:lnTo>
                    <a:pt x="1172895" y="192392"/>
                  </a:lnTo>
                  <a:lnTo>
                    <a:pt x="1172895" y="144297"/>
                  </a:lnTo>
                  <a:lnTo>
                    <a:pt x="1126045" y="144297"/>
                  </a:lnTo>
                  <a:lnTo>
                    <a:pt x="1126045" y="97637"/>
                  </a:lnTo>
                  <a:lnTo>
                    <a:pt x="1172895" y="97637"/>
                  </a:lnTo>
                  <a:lnTo>
                    <a:pt x="1172895" y="48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15"/>
            <p:cNvSpPr/>
            <p:nvPr/>
          </p:nvSpPr>
          <p:spPr>
            <a:xfrm>
              <a:off x="6224626" y="4251909"/>
              <a:ext cx="1546860" cy="1588770"/>
            </a:xfrm>
            <a:custGeom>
              <a:avLst/>
              <a:gdLst/>
              <a:ahLst/>
              <a:cxnLst/>
              <a:rect l="l" t="t" r="r" b="b"/>
              <a:pathLst>
                <a:path w="1546859" h="1588770">
                  <a:moveTo>
                    <a:pt x="234302" y="1346847"/>
                  </a:moveTo>
                  <a:lnTo>
                    <a:pt x="93713" y="1346847"/>
                  </a:lnTo>
                  <a:lnTo>
                    <a:pt x="93713" y="1491145"/>
                  </a:lnTo>
                  <a:lnTo>
                    <a:pt x="234302" y="1491145"/>
                  </a:lnTo>
                  <a:lnTo>
                    <a:pt x="234302" y="1346847"/>
                  </a:lnTo>
                  <a:close/>
                </a:path>
                <a:path w="1546859" h="1588770">
                  <a:moveTo>
                    <a:pt x="234302" y="96354"/>
                  </a:moveTo>
                  <a:lnTo>
                    <a:pt x="93713" y="96354"/>
                  </a:lnTo>
                  <a:lnTo>
                    <a:pt x="93713" y="240639"/>
                  </a:lnTo>
                  <a:lnTo>
                    <a:pt x="234302" y="240639"/>
                  </a:lnTo>
                  <a:lnTo>
                    <a:pt x="234302" y="96354"/>
                  </a:lnTo>
                  <a:close/>
                </a:path>
                <a:path w="1546859" h="1588770">
                  <a:moveTo>
                    <a:pt x="328015" y="1250518"/>
                  </a:moveTo>
                  <a:lnTo>
                    <a:pt x="0" y="1250518"/>
                  </a:lnTo>
                  <a:lnTo>
                    <a:pt x="0" y="1298117"/>
                  </a:lnTo>
                  <a:lnTo>
                    <a:pt x="0" y="1538693"/>
                  </a:lnTo>
                  <a:lnTo>
                    <a:pt x="0" y="1587588"/>
                  </a:lnTo>
                  <a:lnTo>
                    <a:pt x="328015" y="1587588"/>
                  </a:lnTo>
                  <a:lnTo>
                    <a:pt x="328015" y="1539240"/>
                  </a:lnTo>
                  <a:lnTo>
                    <a:pt x="328015" y="1538693"/>
                  </a:lnTo>
                  <a:lnTo>
                    <a:pt x="328015" y="1298752"/>
                  </a:lnTo>
                  <a:lnTo>
                    <a:pt x="281152" y="1298752"/>
                  </a:lnTo>
                  <a:lnTo>
                    <a:pt x="281152" y="1538693"/>
                  </a:lnTo>
                  <a:lnTo>
                    <a:pt x="46863" y="1538693"/>
                  </a:lnTo>
                  <a:lnTo>
                    <a:pt x="46863" y="1298117"/>
                  </a:lnTo>
                  <a:lnTo>
                    <a:pt x="328015" y="1298117"/>
                  </a:lnTo>
                  <a:lnTo>
                    <a:pt x="328015" y="1250518"/>
                  </a:lnTo>
                  <a:close/>
                </a:path>
                <a:path w="1546859" h="1588770">
                  <a:moveTo>
                    <a:pt x="328015" y="0"/>
                  </a:moveTo>
                  <a:lnTo>
                    <a:pt x="281152" y="0"/>
                  </a:lnTo>
                  <a:lnTo>
                    <a:pt x="281152" y="48895"/>
                  </a:lnTo>
                  <a:lnTo>
                    <a:pt x="281152" y="288188"/>
                  </a:lnTo>
                  <a:lnTo>
                    <a:pt x="46863" y="288188"/>
                  </a:lnTo>
                  <a:lnTo>
                    <a:pt x="46863" y="48895"/>
                  </a:lnTo>
                  <a:lnTo>
                    <a:pt x="281152" y="48895"/>
                  </a:lnTo>
                  <a:lnTo>
                    <a:pt x="281152" y="0"/>
                  </a:lnTo>
                  <a:lnTo>
                    <a:pt x="0" y="0"/>
                  </a:lnTo>
                  <a:lnTo>
                    <a:pt x="0" y="48895"/>
                  </a:lnTo>
                  <a:lnTo>
                    <a:pt x="0" y="288188"/>
                  </a:lnTo>
                  <a:lnTo>
                    <a:pt x="0" y="337070"/>
                  </a:lnTo>
                  <a:lnTo>
                    <a:pt x="328015" y="337070"/>
                  </a:lnTo>
                  <a:lnTo>
                    <a:pt x="328015" y="288734"/>
                  </a:lnTo>
                  <a:lnTo>
                    <a:pt x="328015" y="288188"/>
                  </a:lnTo>
                  <a:lnTo>
                    <a:pt x="328015" y="48895"/>
                  </a:lnTo>
                  <a:lnTo>
                    <a:pt x="328015" y="48260"/>
                  </a:lnTo>
                  <a:lnTo>
                    <a:pt x="328015" y="0"/>
                  </a:lnTo>
                  <a:close/>
                </a:path>
                <a:path w="1546859" h="1588770">
                  <a:moveTo>
                    <a:pt x="423138" y="1443037"/>
                  </a:moveTo>
                  <a:lnTo>
                    <a:pt x="374878" y="1443037"/>
                  </a:lnTo>
                  <a:lnTo>
                    <a:pt x="374878" y="1492580"/>
                  </a:lnTo>
                  <a:lnTo>
                    <a:pt x="423138" y="1492580"/>
                  </a:lnTo>
                  <a:lnTo>
                    <a:pt x="423138" y="1443037"/>
                  </a:lnTo>
                  <a:close/>
                </a:path>
                <a:path w="1546859" h="1588770">
                  <a:moveTo>
                    <a:pt x="516864" y="1443037"/>
                  </a:moveTo>
                  <a:lnTo>
                    <a:pt x="468591" y="1443037"/>
                  </a:lnTo>
                  <a:lnTo>
                    <a:pt x="468591" y="1491145"/>
                  </a:lnTo>
                  <a:lnTo>
                    <a:pt x="468591" y="1492580"/>
                  </a:lnTo>
                  <a:lnTo>
                    <a:pt x="468591" y="1540675"/>
                  </a:lnTo>
                  <a:lnTo>
                    <a:pt x="516864" y="1540675"/>
                  </a:lnTo>
                  <a:lnTo>
                    <a:pt x="516864" y="1492580"/>
                  </a:lnTo>
                  <a:lnTo>
                    <a:pt x="516864" y="1491145"/>
                  </a:lnTo>
                  <a:lnTo>
                    <a:pt x="516864" y="1443037"/>
                  </a:lnTo>
                  <a:close/>
                </a:path>
                <a:path w="1546859" h="1588770">
                  <a:moveTo>
                    <a:pt x="657440" y="1539240"/>
                  </a:moveTo>
                  <a:lnTo>
                    <a:pt x="610577" y="1539240"/>
                  </a:lnTo>
                  <a:lnTo>
                    <a:pt x="609180" y="1539240"/>
                  </a:lnTo>
                  <a:lnTo>
                    <a:pt x="562317" y="1539240"/>
                  </a:lnTo>
                  <a:lnTo>
                    <a:pt x="562317" y="1588770"/>
                  </a:lnTo>
                  <a:lnTo>
                    <a:pt x="609180" y="1588770"/>
                  </a:lnTo>
                  <a:lnTo>
                    <a:pt x="610577" y="1588770"/>
                  </a:lnTo>
                  <a:lnTo>
                    <a:pt x="657440" y="1588770"/>
                  </a:lnTo>
                  <a:lnTo>
                    <a:pt x="657440" y="1539240"/>
                  </a:lnTo>
                  <a:close/>
                </a:path>
                <a:path w="1546859" h="1588770">
                  <a:moveTo>
                    <a:pt x="844880" y="1443037"/>
                  </a:moveTo>
                  <a:lnTo>
                    <a:pt x="796620" y="1443037"/>
                  </a:lnTo>
                  <a:lnTo>
                    <a:pt x="796620" y="1491145"/>
                  </a:lnTo>
                  <a:lnTo>
                    <a:pt x="796620" y="1492580"/>
                  </a:lnTo>
                  <a:lnTo>
                    <a:pt x="796620" y="1539240"/>
                  </a:lnTo>
                  <a:lnTo>
                    <a:pt x="751166" y="1539240"/>
                  </a:lnTo>
                  <a:lnTo>
                    <a:pt x="751166" y="1491145"/>
                  </a:lnTo>
                  <a:lnTo>
                    <a:pt x="704303" y="1491145"/>
                  </a:lnTo>
                  <a:lnTo>
                    <a:pt x="704303" y="1443037"/>
                  </a:lnTo>
                  <a:lnTo>
                    <a:pt x="657440" y="1443037"/>
                  </a:lnTo>
                  <a:lnTo>
                    <a:pt x="656031" y="1443037"/>
                  </a:lnTo>
                  <a:lnTo>
                    <a:pt x="609180" y="1443037"/>
                  </a:lnTo>
                  <a:lnTo>
                    <a:pt x="609180" y="1492580"/>
                  </a:lnTo>
                  <a:lnTo>
                    <a:pt x="656031" y="1492580"/>
                  </a:lnTo>
                  <a:lnTo>
                    <a:pt x="657440" y="1492580"/>
                  </a:lnTo>
                  <a:lnTo>
                    <a:pt x="702894" y="1492580"/>
                  </a:lnTo>
                  <a:lnTo>
                    <a:pt x="702894" y="1540675"/>
                  </a:lnTo>
                  <a:lnTo>
                    <a:pt x="749757" y="1540675"/>
                  </a:lnTo>
                  <a:lnTo>
                    <a:pt x="749757" y="1588770"/>
                  </a:lnTo>
                  <a:lnTo>
                    <a:pt x="796620" y="1588770"/>
                  </a:lnTo>
                  <a:lnTo>
                    <a:pt x="798017" y="1588770"/>
                  </a:lnTo>
                  <a:lnTo>
                    <a:pt x="844880" y="1588770"/>
                  </a:lnTo>
                  <a:lnTo>
                    <a:pt x="844880" y="1540675"/>
                  </a:lnTo>
                  <a:lnTo>
                    <a:pt x="844880" y="1539240"/>
                  </a:lnTo>
                  <a:lnTo>
                    <a:pt x="844880" y="1492580"/>
                  </a:lnTo>
                  <a:lnTo>
                    <a:pt x="844880" y="1491145"/>
                  </a:lnTo>
                  <a:lnTo>
                    <a:pt x="844880" y="1443037"/>
                  </a:lnTo>
                  <a:close/>
                </a:path>
                <a:path w="1546859" h="1588770">
                  <a:moveTo>
                    <a:pt x="938606" y="1491145"/>
                  </a:moveTo>
                  <a:lnTo>
                    <a:pt x="890333" y="1491145"/>
                  </a:lnTo>
                  <a:lnTo>
                    <a:pt x="890333" y="1539240"/>
                  </a:lnTo>
                  <a:lnTo>
                    <a:pt x="890333" y="1540675"/>
                  </a:lnTo>
                  <a:lnTo>
                    <a:pt x="890333" y="1588770"/>
                  </a:lnTo>
                  <a:lnTo>
                    <a:pt x="938606" y="1588770"/>
                  </a:lnTo>
                  <a:lnTo>
                    <a:pt x="938606" y="1540675"/>
                  </a:lnTo>
                  <a:lnTo>
                    <a:pt x="938606" y="1539240"/>
                  </a:lnTo>
                  <a:lnTo>
                    <a:pt x="938606" y="1491145"/>
                  </a:lnTo>
                  <a:close/>
                </a:path>
                <a:path w="1546859" h="1588770">
                  <a:moveTo>
                    <a:pt x="1032319" y="1443037"/>
                  </a:moveTo>
                  <a:lnTo>
                    <a:pt x="984059" y="1443037"/>
                  </a:lnTo>
                  <a:lnTo>
                    <a:pt x="984059" y="1491145"/>
                  </a:lnTo>
                  <a:lnTo>
                    <a:pt x="984059" y="1492580"/>
                  </a:lnTo>
                  <a:lnTo>
                    <a:pt x="984059" y="1539240"/>
                  </a:lnTo>
                  <a:lnTo>
                    <a:pt x="984059" y="1540675"/>
                  </a:lnTo>
                  <a:lnTo>
                    <a:pt x="984059" y="1588770"/>
                  </a:lnTo>
                  <a:lnTo>
                    <a:pt x="1032319" y="1588770"/>
                  </a:lnTo>
                  <a:lnTo>
                    <a:pt x="1032319" y="1540675"/>
                  </a:lnTo>
                  <a:lnTo>
                    <a:pt x="1032319" y="1539240"/>
                  </a:lnTo>
                  <a:lnTo>
                    <a:pt x="1032319" y="1492580"/>
                  </a:lnTo>
                  <a:lnTo>
                    <a:pt x="1032319" y="1491145"/>
                  </a:lnTo>
                  <a:lnTo>
                    <a:pt x="1032319" y="1443037"/>
                  </a:lnTo>
                  <a:close/>
                </a:path>
                <a:path w="1546859" h="1588770">
                  <a:moveTo>
                    <a:pt x="1313484" y="1491145"/>
                  </a:moveTo>
                  <a:lnTo>
                    <a:pt x="1266621" y="1491145"/>
                  </a:lnTo>
                  <a:lnTo>
                    <a:pt x="1266621" y="1443037"/>
                  </a:lnTo>
                  <a:lnTo>
                    <a:pt x="1265212" y="1443037"/>
                  </a:lnTo>
                  <a:lnTo>
                    <a:pt x="1265212" y="1492580"/>
                  </a:lnTo>
                  <a:lnTo>
                    <a:pt x="1265212" y="1539240"/>
                  </a:lnTo>
                  <a:lnTo>
                    <a:pt x="1219758" y="1539240"/>
                  </a:lnTo>
                  <a:lnTo>
                    <a:pt x="1219758" y="1492580"/>
                  </a:lnTo>
                  <a:lnTo>
                    <a:pt x="1265212" y="1492580"/>
                  </a:lnTo>
                  <a:lnTo>
                    <a:pt x="1265212" y="1443037"/>
                  </a:lnTo>
                  <a:lnTo>
                    <a:pt x="1124635" y="1443037"/>
                  </a:lnTo>
                  <a:lnTo>
                    <a:pt x="1124635" y="1492580"/>
                  </a:lnTo>
                  <a:lnTo>
                    <a:pt x="1171498" y="1492580"/>
                  </a:lnTo>
                  <a:lnTo>
                    <a:pt x="1171498" y="1539240"/>
                  </a:lnTo>
                  <a:lnTo>
                    <a:pt x="1126045" y="1539240"/>
                  </a:lnTo>
                  <a:lnTo>
                    <a:pt x="1124635" y="1539240"/>
                  </a:lnTo>
                  <a:lnTo>
                    <a:pt x="1077772" y="1539240"/>
                  </a:lnTo>
                  <a:lnTo>
                    <a:pt x="1077772" y="1588770"/>
                  </a:lnTo>
                  <a:lnTo>
                    <a:pt x="1124635" y="1588770"/>
                  </a:lnTo>
                  <a:lnTo>
                    <a:pt x="1126045" y="1588770"/>
                  </a:lnTo>
                  <a:lnTo>
                    <a:pt x="1266621" y="1588770"/>
                  </a:lnTo>
                  <a:lnTo>
                    <a:pt x="1266621" y="1540675"/>
                  </a:lnTo>
                  <a:lnTo>
                    <a:pt x="1313484" y="1540675"/>
                  </a:lnTo>
                  <a:lnTo>
                    <a:pt x="1313484" y="1491145"/>
                  </a:lnTo>
                  <a:close/>
                </a:path>
                <a:path w="1546859" h="1588770">
                  <a:moveTo>
                    <a:pt x="1452651" y="96354"/>
                  </a:moveTo>
                  <a:lnTo>
                    <a:pt x="1312075" y="96354"/>
                  </a:lnTo>
                  <a:lnTo>
                    <a:pt x="1312075" y="240639"/>
                  </a:lnTo>
                  <a:lnTo>
                    <a:pt x="1452651" y="240639"/>
                  </a:lnTo>
                  <a:lnTo>
                    <a:pt x="1452651" y="96354"/>
                  </a:lnTo>
                  <a:close/>
                </a:path>
                <a:path w="1546859" h="1588770">
                  <a:moveTo>
                    <a:pt x="1500924" y="1539240"/>
                  </a:moveTo>
                  <a:lnTo>
                    <a:pt x="1454061" y="1539240"/>
                  </a:lnTo>
                  <a:lnTo>
                    <a:pt x="1454061" y="1491145"/>
                  </a:lnTo>
                  <a:lnTo>
                    <a:pt x="1407198" y="1491145"/>
                  </a:lnTo>
                  <a:lnTo>
                    <a:pt x="1407198" y="1444485"/>
                  </a:lnTo>
                  <a:lnTo>
                    <a:pt x="1407198" y="1443037"/>
                  </a:lnTo>
                  <a:lnTo>
                    <a:pt x="1407198" y="1394942"/>
                  </a:lnTo>
                  <a:lnTo>
                    <a:pt x="1358938" y="1394942"/>
                  </a:lnTo>
                  <a:lnTo>
                    <a:pt x="1358938" y="1540675"/>
                  </a:lnTo>
                  <a:lnTo>
                    <a:pt x="1405788" y="1540675"/>
                  </a:lnTo>
                  <a:lnTo>
                    <a:pt x="1407198" y="1540675"/>
                  </a:lnTo>
                  <a:lnTo>
                    <a:pt x="1452651" y="1540675"/>
                  </a:lnTo>
                  <a:lnTo>
                    <a:pt x="1452651" y="1588770"/>
                  </a:lnTo>
                  <a:lnTo>
                    <a:pt x="1500924" y="1588770"/>
                  </a:lnTo>
                  <a:lnTo>
                    <a:pt x="1500924" y="1539240"/>
                  </a:lnTo>
                  <a:close/>
                </a:path>
                <a:path w="1546859" h="1588770">
                  <a:moveTo>
                    <a:pt x="1500924" y="1394942"/>
                  </a:moveTo>
                  <a:lnTo>
                    <a:pt x="1452651" y="1394942"/>
                  </a:lnTo>
                  <a:lnTo>
                    <a:pt x="1452651" y="1444485"/>
                  </a:lnTo>
                  <a:lnTo>
                    <a:pt x="1500924" y="1444485"/>
                  </a:lnTo>
                  <a:lnTo>
                    <a:pt x="1500924" y="1394942"/>
                  </a:lnTo>
                  <a:close/>
                </a:path>
                <a:path w="1546859" h="1588770">
                  <a:moveTo>
                    <a:pt x="1546453" y="0"/>
                  </a:moveTo>
                  <a:lnTo>
                    <a:pt x="1499514" y="0"/>
                  </a:lnTo>
                  <a:lnTo>
                    <a:pt x="1499514" y="48895"/>
                  </a:lnTo>
                  <a:lnTo>
                    <a:pt x="1499514" y="288188"/>
                  </a:lnTo>
                  <a:lnTo>
                    <a:pt x="1265212" y="288188"/>
                  </a:lnTo>
                  <a:lnTo>
                    <a:pt x="1265212" y="48895"/>
                  </a:lnTo>
                  <a:lnTo>
                    <a:pt x="1499514" y="48895"/>
                  </a:lnTo>
                  <a:lnTo>
                    <a:pt x="1499514" y="0"/>
                  </a:lnTo>
                  <a:lnTo>
                    <a:pt x="1218349" y="0"/>
                  </a:lnTo>
                  <a:lnTo>
                    <a:pt x="1218349" y="48895"/>
                  </a:lnTo>
                  <a:lnTo>
                    <a:pt x="1218349" y="288188"/>
                  </a:lnTo>
                  <a:lnTo>
                    <a:pt x="1218349" y="337070"/>
                  </a:lnTo>
                  <a:lnTo>
                    <a:pt x="1546453" y="337070"/>
                  </a:lnTo>
                  <a:lnTo>
                    <a:pt x="1546453" y="288734"/>
                  </a:lnTo>
                  <a:lnTo>
                    <a:pt x="1546453" y="288188"/>
                  </a:lnTo>
                  <a:lnTo>
                    <a:pt x="1546453" y="48895"/>
                  </a:lnTo>
                  <a:lnTo>
                    <a:pt x="1546453" y="48260"/>
                  </a:lnTo>
                  <a:lnTo>
                    <a:pt x="1546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pic>
        <p:nvPicPr>
          <p:cNvPr id="28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6156" y="4149472"/>
            <a:ext cx="2476333" cy="1249163"/>
          </a:xfrm>
          <a:prstGeom prst="rect">
            <a:avLst/>
          </a:prstGeom>
        </p:spPr>
      </p:pic>
      <p:sp>
        <p:nvSpPr>
          <p:cNvPr id="34" name="object 5"/>
          <p:cNvSpPr txBox="1"/>
          <p:nvPr/>
        </p:nvSpPr>
        <p:spPr>
          <a:xfrm>
            <a:off x="5275445" y="2081623"/>
            <a:ext cx="3342242" cy="1754672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sz="1600" b="1" dirty="0">
                <a:latin typeface="Arial"/>
                <a:cs typeface="Arial"/>
              </a:rPr>
              <a:t>Для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контролируемых</a:t>
            </a:r>
            <a:r>
              <a:rPr sz="1600" b="1" spc="-33" dirty="0">
                <a:latin typeface="Arial"/>
                <a:cs typeface="Arial"/>
              </a:rPr>
              <a:t> </a:t>
            </a:r>
            <a:r>
              <a:rPr sz="1600" b="1" spc="-16" dirty="0">
                <a:latin typeface="Arial"/>
                <a:cs typeface="Arial"/>
              </a:rPr>
              <a:t>лиц:</a:t>
            </a:r>
            <a:endParaRPr sz="1600" dirty="0">
              <a:latin typeface="Arial"/>
              <a:cs typeface="Arial"/>
            </a:endParaRPr>
          </a:p>
          <a:p>
            <a:pPr>
              <a:spcBef>
                <a:spcPts val="845"/>
              </a:spcBef>
            </a:pPr>
            <a:endParaRPr sz="1300" dirty="0">
              <a:latin typeface="Arial"/>
              <a:cs typeface="Arial"/>
            </a:endParaRPr>
          </a:p>
          <a:p>
            <a:pPr marL="10319">
              <a:lnSpc>
                <a:spcPts val="1389"/>
              </a:lnSpc>
            </a:pPr>
            <a:r>
              <a:rPr sz="1300" dirty="0">
                <a:latin typeface="Arial MT"/>
                <a:cs typeface="Arial MT"/>
              </a:rPr>
              <a:t>-</a:t>
            </a:r>
            <a:r>
              <a:rPr sz="1300" spc="-57" dirty="0">
                <a:latin typeface="Arial MT"/>
                <a:cs typeface="Arial MT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Необходимо</a:t>
            </a:r>
            <a:r>
              <a:rPr sz="1300" spc="-16" dirty="0">
                <a:latin typeface="Microsoft Sans Serif"/>
                <a:cs typeface="Microsoft Sans Serif"/>
              </a:rPr>
              <a:t> </a:t>
            </a:r>
            <a:r>
              <a:rPr sz="1300" spc="-8" dirty="0">
                <a:latin typeface="Microsoft Sans Serif"/>
                <a:cs typeface="Microsoft Sans Serif"/>
              </a:rPr>
              <a:t>скачать</a:t>
            </a:r>
            <a:r>
              <a:rPr sz="1300" spc="-28" dirty="0">
                <a:latin typeface="Microsoft Sans Serif"/>
                <a:cs typeface="Microsoft Sans Serif"/>
              </a:rPr>
              <a:t> </a:t>
            </a:r>
            <a:r>
              <a:rPr sz="1300" spc="-8" dirty="0">
                <a:latin typeface="Microsoft Sans Serif"/>
                <a:cs typeface="Microsoft Sans Serif"/>
              </a:rPr>
              <a:t>приложение</a:t>
            </a:r>
            <a:endParaRPr sz="1300" dirty="0">
              <a:latin typeface="Microsoft Sans Serif"/>
              <a:cs typeface="Microsoft Sans Serif"/>
            </a:endParaRPr>
          </a:p>
          <a:p>
            <a:pPr marL="10319">
              <a:lnSpc>
                <a:spcPts val="1389"/>
              </a:lnSpc>
            </a:pPr>
            <a:r>
              <a:rPr sz="1300" spc="-8" dirty="0">
                <a:latin typeface="Microsoft Sans Serif"/>
                <a:cs typeface="Microsoft Sans Serif"/>
              </a:rPr>
              <a:t>«Инспектор»</a:t>
            </a:r>
            <a:endParaRPr sz="1300" dirty="0">
              <a:latin typeface="Microsoft Sans Serif"/>
              <a:cs typeface="Microsoft Sans Serif"/>
            </a:endParaRPr>
          </a:p>
          <a:p>
            <a:pPr marL="10319">
              <a:lnSpc>
                <a:spcPts val="1389"/>
              </a:lnSpc>
              <a:spcBef>
                <a:spcPts val="390"/>
              </a:spcBef>
            </a:pPr>
            <a:r>
              <a:rPr sz="1300" i="1" dirty="0">
                <a:latin typeface="Arial"/>
                <a:cs typeface="Arial"/>
              </a:rPr>
              <a:t>(роль</a:t>
            </a:r>
            <a:r>
              <a:rPr sz="1300" i="1" spc="-24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определяется</a:t>
            </a:r>
            <a:r>
              <a:rPr sz="1300" i="1" spc="-24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по</a:t>
            </a:r>
            <a:r>
              <a:rPr sz="1300" i="1" spc="-28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привязке</a:t>
            </a:r>
            <a:r>
              <a:rPr sz="1300" i="1" spc="-24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в</a:t>
            </a:r>
            <a:r>
              <a:rPr sz="1300" i="1" spc="-16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ЕСИА</a:t>
            </a:r>
            <a:r>
              <a:rPr sz="1300" i="1" spc="-28" dirty="0">
                <a:latin typeface="Arial"/>
                <a:cs typeface="Arial"/>
              </a:rPr>
              <a:t> </a:t>
            </a:r>
            <a:r>
              <a:rPr sz="1300" i="1" spc="-41" dirty="0">
                <a:latin typeface="Arial"/>
                <a:cs typeface="Arial"/>
              </a:rPr>
              <a:t>к</a:t>
            </a:r>
            <a:endParaRPr sz="1300" dirty="0">
              <a:latin typeface="Arial"/>
              <a:cs typeface="Arial"/>
            </a:endParaRPr>
          </a:p>
          <a:p>
            <a:pPr marL="10319">
              <a:lnSpc>
                <a:spcPts val="1389"/>
              </a:lnSpc>
            </a:pPr>
            <a:r>
              <a:rPr sz="1300" i="1" spc="-8" dirty="0">
                <a:latin typeface="Arial"/>
                <a:cs typeface="Arial"/>
              </a:rPr>
              <a:t>организации)</a:t>
            </a:r>
            <a:endParaRPr sz="1300" dirty="0">
              <a:latin typeface="Arial"/>
              <a:cs typeface="Arial"/>
            </a:endParaRPr>
          </a:p>
          <a:p>
            <a:pPr>
              <a:spcBef>
                <a:spcPts val="447"/>
              </a:spcBef>
            </a:pPr>
            <a:endParaRPr sz="1300" dirty="0">
              <a:latin typeface="Arial"/>
              <a:cs typeface="Arial"/>
            </a:endParaRPr>
          </a:p>
          <a:p>
            <a:pPr marL="1299647"/>
            <a:r>
              <a:rPr sz="1138" i="1" dirty="0">
                <a:latin typeface="Arial"/>
                <a:cs typeface="Arial"/>
              </a:rPr>
              <a:t>Инструкция</a:t>
            </a:r>
            <a:r>
              <a:rPr sz="1138" i="1" spc="-45" dirty="0">
                <a:latin typeface="Arial"/>
                <a:cs typeface="Arial"/>
              </a:rPr>
              <a:t> </a:t>
            </a:r>
            <a:r>
              <a:rPr sz="1138" i="1" dirty="0">
                <a:latin typeface="Arial"/>
                <a:cs typeface="Arial"/>
              </a:rPr>
              <a:t>по</a:t>
            </a:r>
            <a:r>
              <a:rPr sz="1138" i="1" spc="-12" dirty="0">
                <a:latin typeface="Arial"/>
                <a:cs typeface="Arial"/>
              </a:rPr>
              <a:t> </a:t>
            </a:r>
            <a:r>
              <a:rPr sz="1138" i="1" spc="-8" dirty="0">
                <a:latin typeface="Arial"/>
                <a:cs typeface="Arial"/>
              </a:rPr>
              <a:t>установке</a:t>
            </a:r>
            <a:endParaRPr sz="1138" dirty="0">
              <a:latin typeface="Arial"/>
              <a:cs typeface="Arial"/>
            </a:endParaRPr>
          </a:p>
        </p:txBody>
      </p:sp>
      <p:sp>
        <p:nvSpPr>
          <p:cNvPr id="35" name="object 3"/>
          <p:cNvSpPr txBox="1">
            <a:spLocks/>
          </p:cNvSpPr>
          <p:nvPr/>
        </p:nvSpPr>
        <p:spPr>
          <a:xfrm>
            <a:off x="1021847" y="2081623"/>
            <a:ext cx="2918884" cy="3354677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latin typeface="Arial"/>
                <a:cs typeface="Arial"/>
              </a:rPr>
              <a:t>Для</a:t>
            </a:r>
            <a:r>
              <a:rPr lang="ru-RU" sz="1600" b="1" spc="-28" dirty="0" smtClean="0">
                <a:latin typeface="Arial"/>
                <a:cs typeface="Arial"/>
              </a:rPr>
              <a:t> </a:t>
            </a:r>
            <a:r>
              <a:rPr lang="ru-RU" sz="1600" b="1" spc="-8" dirty="0" smtClean="0">
                <a:latin typeface="Arial"/>
                <a:cs typeface="Arial"/>
              </a:rPr>
              <a:t>инспектора:</a:t>
            </a:r>
            <a:endParaRPr lang="ru-RU" sz="16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1300" dirty="0" smtClean="0">
              <a:latin typeface="Arial"/>
              <a:cs typeface="Arial"/>
            </a:endParaRPr>
          </a:p>
          <a:p>
            <a:pPr marL="243007" indent="-232688">
              <a:lnSpc>
                <a:spcPct val="100000"/>
              </a:lnSpc>
              <a:buSzPct val="121875"/>
              <a:buFont typeface="Arial MT"/>
              <a:buChar char="-"/>
              <a:tabLst>
                <a:tab pos="243007" algn="l"/>
              </a:tabLst>
            </a:pPr>
            <a:r>
              <a:rPr lang="ru-RU" sz="1300" dirty="0" smtClean="0"/>
              <a:t>ГИС</a:t>
            </a:r>
            <a:r>
              <a:rPr lang="ru-RU" sz="1300" spc="-28" dirty="0" smtClean="0"/>
              <a:t> </a:t>
            </a:r>
            <a:r>
              <a:rPr lang="ru-RU" sz="1300" dirty="0" smtClean="0"/>
              <a:t>ТОР</a:t>
            </a:r>
            <a:r>
              <a:rPr lang="ru-RU" sz="1300" spc="-20" dirty="0" smtClean="0"/>
              <a:t> КНД</a:t>
            </a:r>
            <a:endParaRPr lang="ru-RU" sz="1300" dirty="0" smtClean="0"/>
          </a:p>
          <a:p>
            <a:pPr marL="0" indent="0">
              <a:lnSpc>
                <a:spcPct val="100000"/>
              </a:lnSpc>
              <a:spcBef>
                <a:spcPts val="332"/>
              </a:spcBef>
              <a:buNone/>
            </a:pPr>
            <a:r>
              <a:rPr lang="ru-RU" sz="1300" i="1" dirty="0" smtClean="0">
                <a:latin typeface="Arial"/>
                <a:cs typeface="Arial"/>
              </a:rPr>
              <a:t>(достаточно</a:t>
            </a:r>
            <a:r>
              <a:rPr lang="ru-RU" sz="1300" i="1" spc="-37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скачать</a:t>
            </a:r>
            <a:r>
              <a:rPr lang="ru-RU" sz="1300" i="1" spc="-49" dirty="0" smtClean="0">
                <a:latin typeface="Arial"/>
                <a:cs typeface="Arial"/>
              </a:rPr>
              <a:t> </a:t>
            </a:r>
            <a:r>
              <a:rPr lang="ru-RU" sz="1300" i="1" spc="-8" dirty="0" smtClean="0">
                <a:latin typeface="Arial"/>
                <a:cs typeface="Arial"/>
              </a:rPr>
              <a:t>приложение)</a:t>
            </a:r>
            <a:endParaRPr lang="ru-RU" sz="13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5"/>
              </a:spcBef>
            </a:pPr>
            <a:endParaRPr lang="ru-RU" sz="1300" dirty="0" smtClean="0">
              <a:latin typeface="Arial"/>
              <a:cs typeface="Arial"/>
            </a:endParaRPr>
          </a:p>
          <a:p>
            <a:pPr marL="111958" indent="-101640">
              <a:lnSpc>
                <a:spcPct val="100000"/>
              </a:lnSpc>
              <a:buFont typeface="Arial MT"/>
              <a:buChar char="-"/>
              <a:tabLst>
                <a:tab pos="111958" algn="l"/>
              </a:tabLst>
            </a:pPr>
            <a:r>
              <a:rPr lang="ru-RU" sz="1300" spc="-8" dirty="0" smtClean="0"/>
              <a:t>Ведомственные</a:t>
            </a:r>
            <a:r>
              <a:rPr lang="ru-RU" sz="1300" dirty="0" smtClean="0"/>
              <a:t> </a:t>
            </a:r>
            <a:r>
              <a:rPr lang="ru-RU" sz="1300" spc="-8" dirty="0" smtClean="0"/>
              <a:t>системы</a:t>
            </a:r>
            <a:endParaRPr lang="ru-RU" sz="1300" dirty="0" smtClean="0"/>
          </a:p>
          <a:p>
            <a:pPr marL="0" marR="429260" indent="0">
              <a:lnSpc>
                <a:spcPct val="78100"/>
              </a:lnSpc>
              <a:spcBef>
                <a:spcPts val="731"/>
              </a:spcBef>
              <a:buNone/>
            </a:pPr>
            <a:r>
              <a:rPr lang="ru-RU" sz="1300" i="1" dirty="0" smtClean="0">
                <a:latin typeface="Arial"/>
                <a:cs typeface="Arial"/>
              </a:rPr>
              <a:t>(подключение</a:t>
            </a:r>
            <a:r>
              <a:rPr lang="ru-RU" sz="1300" i="1" spc="-24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к</a:t>
            </a:r>
            <a:r>
              <a:rPr lang="ru-RU" sz="1300" i="1" spc="-20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ВС</a:t>
            </a:r>
            <a:r>
              <a:rPr lang="ru-RU" sz="1300" i="1" spc="-20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в</a:t>
            </a:r>
            <a:r>
              <a:rPr lang="ru-RU" sz="1300" i="1" spc="-16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СМЭВ</a:t>
            </a:r>
            <a:r>
              <a:rPr lang="ru-RU" sz="1300" i="1" spc="-8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и</a:t>
            </a:r>
            <a:r>
              <a:rPr lang="ru-RU" sz="1300" i="1" spc="-12" dirty="0" smtClean="0">
                <a:latin typeface="Arial"/>
                <a:cs typeface="Arial"/>
              </a:rPr>
              <a:t> </a:t>
            </a:r>
            <a:r>
              <a:rPr lang="ru-RU" sz="1300" i="1" spc="-8" dirty="0" smtClean="0">
                <a:latin typeface="Arial"/>
                <a:cs typeface="Arial"/>
              </a:rPr>
              <a:t>установка приложение)</a:t>
            </a:r>
            <a:endParaRPr lang="ru-RU" sz="13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9"/>
              </a:spcBef>
            </a:pPr>
            <a:endParaRPr lang="ru-RU" sz="1300" dirty="0" smtClean="0">
              <a:latin typeface="Arial"/>
              <a:cs typeface="Arial"/>
            </a:endParaRPr>
          </a:p>
          <a:p>
            <a:pPr marL="111958" indent="-101640">
              <a:lnSpc>
                <a:spcPct val="100000"/>
              </a:lnSpc>
              <a:buFont typeface="Arial MT"/>
              <a:buChar char="-"/>
              <a:tabLst>
                <a:tab pos="111958" algn="l"/>
              </a:tabLst>
            </a:pPr>
            <a:r>
              <a:rPr lang="ru-RU" sz="1300" dirty="0" smtClean="0"/>
              <a:t>Без</a:t>
            </a:r>
            <a:r>
              <a:rPr lang="ru-RU" sz="1300" spc="-37" dirty="0" smtClean="0"/>
              <a:t> </a:t>
            </a:r>
            <a:r>
              <a:rPr lang="ru-RU" sz="1300" spc="-8" dirty="0" smtClean="0"/>
              <a:t>информационных</a:t>
            </a:r>
            <a:r>
              <a:rPr lang="ru-RU" sz="1300" spc="4" dirty="0" smtClean="0"/>
              <a:t> </a:t>
            </a:r>
            <a:r>
              <a:rPr lang="ru-RU" sz="1300" spc="-8" dirty="0" smtClean="0"/>
              <a:t>систем</a:t>
            </a:r>
            <a:endParaRPr lang="ru-RU" sz="1300" dirty="0" smtClean="0"/>
          </a:p>
          <a:p>
            <a:pPr marL="0" indent="0">
              <a:lnSpc>
                <a:spcPts val="1389"/>
              </a:lnSpc>
              <a:spcBef>
                <a:spcPts val="390"/>
              </a:spcBef>
              <a:buNone/>
            </a:pPr>
            <a:r>
              <a:rPr lang="ru-RU" sz="1300" i="1" dirty="0" smtClean="0">
                <a:latin typeface="Arial"/>
                <a:cs typeface="Arial"/>
              </a:rPr>
              <a:t>(регистрация</a:t>
            </a:r>
            <a:r>
              <a:rPr lang="ru-RU" sz="1300" i="1" spc="-20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учетных</a:t>
            </a:r>
            <a:r>
              <a:rPr lang="ru-RU" sz="1300" i="1" spc="-28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записей</a:t>
            </a:r>
            <a:r>
              <a:rPr lang="ru-RU" sz="1300" i="1" spc="-41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в</a:t>
            </a:r>
            <a:r>
              <a:rPr lang="ru-RU" sz="1300" i="1" spc="-33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ГИС</a:t>
            </a:r>
            <a:r>
              <a:rPr lang="ru-RU" sz="1300" i="1" spc="-20" dirty="0" smtClean="0">
                <a:latin typeface="Arial"/>
                <a:cs typeface="Arial"/>
              </a:rPr>
              <a:t> ТОР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КНД,</a:t>
            </a:r>
            <a:r>
              <a:rPr lang="ru-RU" sz="1300" i="1" spc="-16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создание</a:t>
            </a:r>
            <a:r>
              <a:rPr lang="ru-RU" sz="1300" i="1" spc="-20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ВКС</a:t>
            </a:r>
            <a:r>
              <a:rPr lang="ru-RU" sz="1300" i="1" spc="-24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напрямую</a:t>
            </a:r>
            <a:r>
              <a:rPr lang="ru-RU" sz="1300" i="1" spc="-12" dirty="0" smtClean="0">
                <a:latin typeface="Arial"/>
                <a:cs typeface="Arial"/>
              </a:rPr>
              <a:t> </a:t>
            </a:r>
            <a:r>
              <a:rPr lang="ru-RU" sz="1300" i="1" dirty="0" smtClean="0">
                <a:latin typeface="Arial"/>
                <a:cs typeface="Arial"/>
              </a:rPr>
              <a:t>из</a:t>
            </a:r>
            <a:r>
              <a:rPr lang="ru-RU" sz="1300" i="1" spc="-24" dirty="0" smtClean="0">
                <a:latin typeface="Arial"/>
                <a:cs typeface="Arial"/>
              </a:rPr>
              <a:t> </a:t>
            </a:r>
            <a:r>
              <a:rPr lang="ru-RU" sz="1300" i="1" spc="-8" dirty="0" smtClean="0">
                <a:latin typeface="Arial"/>
                <a:cs typeface="Arial"/>
              </a:rPr>
              <a:t>приложения)</a:t>
            </a:r>
            <a:endParaRPr lang="ru-RU" sz="13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125" y="1304916"/>
            <a:ext cx="299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МП «Инспектор»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44" y="1326925"/>
            <a:ext cx="6941939" cy="286898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/>
          <a:p>
            <a:pPr marL="10319">
              <a:lnSpc>
                <a:spcPct val="100000"/>
              </a:lnSpc>
              <a:spcBef>
                <a:spcPts val="77"/>
              </a:spcBef>
            </a:pPr>
            <a:r>
              <a:rPr sz="1800" b="0" dirty="0">
                <a:latin typeface="Arial" panose="020B0604020202020204" pitchFamily="34" charset="0"/>
                <a:cs typeface="Arial" panose="020B0604020202020204" pitchFamily="34" charset="0"/>
              </a:rPr>
              <a:t>МП</a:t>
            </a:r>
            <a:r>
              <a:rPr sz="1800" b="0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0" spc="-8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800" b="0" spc="-8" dirty="0" err="1">
                <a:latin typeface="Arial" panose="020B0604020202020204" pitchFamily="34" charset="0"/>
                <a:cs typeface="Arial" panose="020B0604020202020204" pitchFamily="34" charset="0"/>
              </a:rPr>
              <a:t>Инспектор</a:t>
            </a:r>
            <a:r>
              <a:rPr sz="1800" b="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b="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. Уведомления.</a:t>
            </a:r>
            <a:endParaRPr sz="1800" b="0" spc="-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927" y="1571109"/>
            <a:ext cx="4112538" cy="1145867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>
              <a:spcBef>
                <a:spcPts val="85"/>
              </a:spcBef>
            </a:pPr>
            <a:endParaRPr sz="1625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25" dirty="0">
              <a:latin typeface="Microsoft Sans Serif"/>
              <a:cs typeface="Microsoft Sans Serif"/>
            </a:endParaRPr>
          </a:p>
          <a:p>
            <a:pPr>
              <a:spcBef>
                <a:spcPts val="183"/>
              </a:spcBef>
            </a:pPr>
            <a:endParaRPr sz="1625" dirty="0">
              <a:latin typeface="Microsoft Sans Serif"/>
              <a:cs typeface="Microsoft Sans Serif"/>
            </a:endParaRPr>
          </a:p>
          <a:p>
            <a:pPr marL="529868">
              <a:lnSpc>
                <a:spcPts val="1389"/>
              </a:lnSpc>
            </a:pPr>
            <a:r>
              <a:rPr sz="1300" dirty="0">
                <a:latin typeface="Microsoft Sans Serif"/>
                <a:cs typeface="Microsoft Sans Serif"/>
              </a:rPr>
              <a:t>Информация</a:t>
            </a:r>
            <a:r>
              <a:rPr sz="1300" spc="-28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о</a:t>
            </a:r>
            <a:r>
              <a:rPr sz="1300" spc="-33" dirty="0">
                <a:latin typeface="Microsoft Sans Serif"/>
                <a:cs typeface="Microsoft Sans Serif"/>
              </a:rPr>
              <a:t> </a:t>
            </a:r>
            <a:r>
              <a:rPr sz="1300" spc="-8" dirty="0">
                <a:latin typeface="Microsoft Sans Serif"/>
                <a:cs typeface="Microsoft Sans Serif"/>
              </a:rPr>
              <a:t>проверке</a:t>
            </a:r>
            <a:r>
              <a:rPr sz="1300" spc="-37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поступает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</a:t>
            </a:r>
            <a:r>
              <a:rPr sz="1300" spc="-28" dirty="0">
                <a:latin typeface="Microsoft Sans Serif"/>
                <a:cs typeface="Microsoft Sans Serif"/>
              </a:rPr>
              <a:t> </a:t>
            </a:r>
            <a:r>
              <a:rPr sz="1300" spc="-73" dirty="0">
                <a:latin typeface="Microsoft Sans Serif"/>
                <a:cs typeface="Microsoft Sans Serif"/>
              </a:rPr>
              <a:t>ЛК</a:t>
            </a:r>
            <a:r>
              <a:rPr sz="1300" spc="-12" dirty="0">
                <a:latin typeface="Microsoft Sans Serif"/>
                <a:cs typeface="Microsoft Sans Serif"/>
              </a:rPr>
              <a:t> </a:t>
            </a:r>
            <a:r>
              <a:rPr sz="1300" spc="-16" dirty="0">
                <a:latin typeface="Microsoft Sans Serif"/>
                <a:cs typeface="Microsoft Sans Serif"/>
              </a:rPr>
              <a:t>ЕПГУ</a:t>
            </a:r>
            <a:endParaRPr sz="1300" dirty="0">
              <a:latin typeface="Microsoft Sans Serif"/>
              <a:cs typeface="Microsoft Sans Serif"/>
            </a:endParaRPr>
          </a:p>
          <a:p>
            <a:pPr marL="529868">
              <a:lnSpc>
                <a:spcPts val="1389"/>
              </a:lnSpc>
            </a:pPr>
            <a:r>
              <a:rPr sz="1300" i="1" spc="-8" dirty="0">
                <a:latin typeface="Arial"/>
                <a:cs typeface="Arial"/>
              </a:rPr>
              <a:t>(«Госпочта»)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3264" y="2251114"/>
            <a:ext cx="336907" cy="335875"/>
            <a:chOff x="1197863" y="1988820"/>
            <a:chExt cx="414655" cy="413384"/>
          </a:xfrm>
        </p:grpSpPr>
        <p:sp>
          <p:nvSpPr>
            <p:cNvPr id="6" name="object 6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463160" y="2212729"/>
            <a:ext cx="336907" cy="335875"/>
            <a:chOff x="6723888" y="1941576"/>
            <a:chExt cx="414655" cy="413384"/>
          </a:xfrm>
        </p:grpSpPr>
        <p:sp>
          <p:nvSpPr>
            <p:cNvPr id="9" name="object 9"/>
            <p:cNvSpPr/>
            <p:nvPr/>
          </p:nvSpPr>
          <p:spPr>
            <a:xfrm>
              <a:off x="6723888" y="1941576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4" h="413385">
                  <a:moveTo>
                    <a:pt x="207263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1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3" y="413003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7" y="206501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8856" y="2101596"/>
              <a:ext cx="158496" cy="11430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9808" y="2978552"/>
            <a:ext cx="3498056" cy="239601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895617" y="2304978"/>
            <a:ext cx="3501152" cy="673574"/>
          </a:xfrm>
          <a:prstGeom prst="rect">
            <a:avLst/>
          </a:prstGeom>
        </p:spPr>
        <p:txBody>
          <a:bodyPr vert="horz" wrap="square" lIns="0" tIns="53142" rIns="0" bIns="0" rtlCol="0">
            <a:spAutoFit/>
          </a:bodyPr>
          <a:lstStyle/>
          <a:p>
            <a:pPr marL="10319" marR="4128">
              <a:lnSpc>
                <a:spcPct val="78100"/>
              </a:lnSpc>
              <a:spcBef>
                <a:spcPts val="418"/>
              </a:spcBef>
            </a:pPr>
            <a:r>
              <a:rPr sz="1300" dirty="0">
                <a:latin typeface="Microsoft Sans Serif"/>
                <a:cs typeface="Microsoft Sans Serif"/>
              </a:rPr>
              <a:t>Пользователь</a:t>
            </a:r>
            <a:r>
              <a:rPr sz="1300" spc="-61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получает</a:t>
            </a:r>
            <a:r>
              <a:rPr sz="1300" spc="-57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уведомление</a:t>
            </a:r>
            <a:r>
              <a:rPr sz="1300" spc="-41" dirty="0">
                <a:latin typeface="Microsoft Sans Serif"/>
                <a:cs typeface="Microsoft Sans Serif"/>
              </a:rPr>
              <a:t> </a:t>
            </a:r>
            <a:r>
              <a:rPr sz="1300" spc="-8" dirty="0">
                <a:latin typeface="Microsoft Sans Serif"/>
                <a:cs typeface="Microsoft Sans Serif"/>
              </a:rPr>
              <a:t>внутри </a:t>
            </a:r>
            <a:r>
              <a:rPr sz="1300" dirty="0">
                <a:latin typeface="Microsoft Sans Serif"/>
                <a:cs typeface="Microsoft Sans Serif"/>
              </a:rPr>
              <a:t>МП</a:t>
            </a:r>
            <a:r>
              <a:rPr sz="1300" spc="8" dirty="0">
                <a:latin typeface="Microsoft Sans Serif"/>
                <a:cs typeface="Microsoft Sans Serif"/>
              </a:rPr>
              <a:t> </a:t>
            </a:r>
            <a:r>
              <a:rPr sz="1300" spc="-8" dirty="0">
                <a:latin typeface="Microsoft Sans Serif"/>
                <a:cs typeface="Microsoft Sans Serif"/>
              </a:rPr>
              <a:t>«Инспектор»</a:t>
            </a:r>
            <a:endParaRPr sz="1300" dirty="0">
              <a:latin typeface="Microsoft Sans Serif"/>
              <a:cs typeface="Microsoft Sans Serif"/>
            </a:endParaRPr>
          </a:p>
          <a:p>
            <a:pPr marL="10319">
              <a:lnSpc>
                <a:spcPts val="1219"/>
              </a:lnSpc>
            </a:pPr>
            <a:r>
              <a:rPr sz="1300" i="1" dirty="0">
                <a:latin typeface="Arial"/>
                <a:cs typeface="Arial"/>
              </a:rPr>
              <a:t>(за</a:t>
            </a:r>
            <a:r>
              <a:rPr sz="1300" i="1" spc="-8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7</a:t>
            </a:r>
            <a:r>
              <a:rPr sz="1300" i="1" spc="-28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дней,</a:t>
            </a:r>
            <a:r>
              <a:rPr sz="1300" i="1" spc="-12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за</a:t>
            </a:r>
            <a:r>
              <a:rPr sz="1300" i="1" spc="-16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сутки,</a:t>
            </a:r>
            <a:r>
              <a:rPr sz="1300" i="1" spc="-16" dirty="0">
                <a:latin typeface="Arial"/>
                <a:cs typeface="Arial"/>
              </a:rPr>
              <a:t> </a:t>
            </a:r>
            <a:r>
              <a:rPr sz="1300" i="1" dirty="0" err="1">
                <a:latin typeface="Arial"/>
                <a:cs typeface="Arial"/>
              </a:rPr>
              <a:t>за</a:t>
            </a:r>
            <a:r>
              <a:rPr sz="1300" i="1" spc="-12" dirty="0">
                <a:latin typeface="Arial"/>
                <a:cs typeface="Arial"/>
              </a:rPr>
              <a:t> </a:t>
            </a:r>
            <a:r>
              <a:rPr sz="1300" i="1" spc="-16" dirty="0" err="1" smtClean="0">
                <a:latin typeface="Arial"/>
                <a:cs typeface="Arial"/>
              </a:rPr>
              <a:t>час</a:t>
            </a:r>
            <a:r>
              <a:rPr lang="ru-RU" sz="1300" i="1" spc="-16" dirty="0" smtClean="0">
                <a:latin typeface="Arial"/>
                <a:cs typeface="Arial"/>
              </a:rPr>
              <a:t> до начала мероприятия</a:t>
            </a:r>
            <a:r>
              <a:rPr sz="1300" i="1" spc="-16" dirty="0" smtClean="0">
                <a:latin typeface="Arial"/>
                <a:cs typeface="Arial"/>
              </a:rPr>
              <a:t>)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4430" y="2878255"/>
            <a:ext cx="3643035" cy="2496311"/>
          </a:xfrm>
          <a:prstGeom prst="rect">
            <a:avLst/>
          </a:prstGeom>
        </p:spPr>
      </p:pic>
      <p:pic>
        <p:nvPicPr>
          <p:cNvPr id="16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6"/>
            <a:ext cx="9906000" cy="9821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Ростехнадз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47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888" y="613808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24313" y="316792"/>
            <a:ext cx="5639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742950" eaLnBrk="0" fontAlgn="base" hangingPunct="0">
              <a:spcAft>
                <a:spcPct val="0"/>
              </a:spcAft>
              <a:defRPr/>
            </a:pPr>
            <a:r>
              <a:rPr lang="ru-RU" sz="1600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«ИНСПЕКТОР»</a:t>
            </a:r>
            <a:endParaRPr lang="ru-RU" sz="1600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27974" y="6317100"/>
            <a:ext cx="493360" cy="3715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7102" y="1151466"/>
            <a:ext cx="4308348" cy="5367865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403" y="1151467"/>
            <a:ext cx="4714664" cy="5367865"/>
          </a:xfrm>
          <a:prstGeom prst="rect">
            <a:avLst/>
          </a:prstGeom>
        </p:spPr>
      </p:pic>
      <p:pic>
        <p:nvPicPr>
          <p:cNvPr id="23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3"/>
            <a:ext cx="9906000" cy="9821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Ростехнадз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47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Федеральная служба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41619" y="6462410"/>
            <a:ext cx="493360" cy="3715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414" y="362271"/>
            <a:ext cx="5639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742950" eaLnBrk="0" fontAlgn="base" hangingPunct="0">
              <a:spcAft>
                <a:spcPct val="0"/>
              </a:spcAft>
              <a:defRPr/>
            </a:pPr>
            <a:r>
              <a:rPr lang="ru-RU" sz="1600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«ИНСПЕКТОР»</a:t>
            </a: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-725123" y="1351029"/>
            <a:ext cx="6941939" cy="286898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319">
              <a:lnSpc>
                <a:spcPct val="100000"/>
              </a:lnSpc>
              <a:spcBef>
                <a:spcPts val="77"/>
              </a:spcBef>
            </a:pPr>
            <a:r>
              <a:rPr lang="ru-RU" sz="18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проверок</a:t>
            </a:r>
            <a:endParaRPr lang="ru-RU" sz="1800" spc="-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6"/>
          <p:cNvGrpSpPr/>
          <p:nvPr/>
        </p:nvGrpSpPr>
        <p:grpSpPr>
          <a:xfrm>
            <a:off x="629875" y="2248977"/>
            <a:ext cx="336907" cy="335875"/>
            <a:chOff x="1197863" y="1988820"/>
            <a:chExt cx="414655" cy="413384"/>
          </a:xfrm>
        </p:grpSpPr>
        <p:sp>
          <p:nvSpPr>
            <p:cNvPr id="14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pic>
          <p:nvPicPr>
            <p:cNvPr id="15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grpSp>
        <p:nvGrpSpPr>
          <p:cNvPr id="16" name="object 6"/>
          <p:cNvGrpSpPr/>
          <p:nvPr/>
        </p:nvGrpSpPr>
        <p:grpSpPr>
          <a:xfrm>
            <a:off x="636357" y="3200176"/>
            <a:ext cx="336907" cy="335875"/>
            <a:chOff x="1197863" y="1988820"/>
            <a:chExt cx="414655" cy="413384"/>
          </a:xfrm>
        </p:grpSpPr>
        <p:sp>
          <p:nvSpPr>
            <p:cNvPr id="17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pic>
          <p:nvPicPr>
            <p:cNvPr id="1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sp>
        <p:nvSpPr>
          <p:cNvPr id="19" name="object 13"/>
          <p:cNvSpPr txBox="1"/>
          <p:nvPr/>
        </p:nvSpPr>
        <p:spPr>
          <a:xfrm>
            <a:off x="629875" y="1633930"/>
            <a:ext cx="4433192" cy="2171789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>
              <a:spcBef>
                <a:spcPts val="85"/>
              </a:spcBef>
            </a:pPr>
            <a:endParaRPr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2145" marR="174625">
              <a:lnSpc>
                <a:spcPct val="78100"/>
              </a:lnSpc>
            </a:pPr>
            <a:r>
              <a:rPr lang="ru-RU" sz="16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Карточка</a:t>
            </a:r>
            <a:r>
              <a:rPr lang="ru-RU" sz="1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содержит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всю</a:t>
            </a:r>
            <a:r>
              <a:rPr lang="ru-RU"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необходимую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lang="ru-RU"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30" dirty="0">
                <a:latin typeface="Arial" panose="020B0604020202020204" pitchFamily="34" charset="0"/>
                <a:cs typeface="Arial" panose="020B0604020202020204" pitchFamily="34" charset="0"/>
              </a:rPr>
              <a:t>кнопку</a:t>
            </a:r>
            <a:r>
              <a:rPr lang="ru-RU"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подключения</a:t>
            </a:r>
            <a:r>
              <a:rPr lang="ru-RU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ВКС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2145">
              <a:lnSpc>
                <a:spcPts val="1710"/>
              </a:lnSpc>
            </a:pPr>
            <a:r>
              <a:rPr lang="ru-RU"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Доступен</a:t>
            </a:r>
            <a:r>
              <a:rPr lang="ru-RU" sz="1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выбор</a:t>
            </a:r>
            <a:r>
              <a:rPr lang="ru-RU"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среди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завершённых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2145">
              <a:lnSpc>
                <a:spcPts val="1710"/>
              </a:lnSpc>
            </a:pP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проверок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3917495" y="1338500"/>
            <a:ext cx="6941939" cy="286898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319">
              <a:lnSpc>
                <a:spcPct val="100000"/>
              </a:lnSpc>
              <a:spcBef>
                <a:spcPts val="77"/>
              </a:spcBef>
            </a:pPr>
            <a:r>
              <a:rPr lang="ru-RU" sz="18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местонахождения</a:t>
            </a:r>
            <a:endParaRPr lang="ru-RU" sz="1800" spc="-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5362796" y="1155315"/>
            <a:ext cx="4122420" cy="2571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2145" marR="934085">
              <a:lnSpc>
                <a:spcPct val="78100"/>
              </a:lnSpc>
            </a:pPr>
            <a:r>
              <a:rPr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Отслеживание</a:t>
            </a:r>
            <a:r>
              <a:rPr sz="1600" spc="-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геолокации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контролируемого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2145" marR="5080">
              <a:lnSpc>
                <a:spcPct val="78100"/>
              </a:lnSpc>
              <a:spcBef>
                <a:spcPts val="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попытке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подменить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координаты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сторонним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инспектор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увидит предупреждение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object 6"/>
          <p:cNvGrpSpPr/>
          <p:nvPr/>
        </p:nvGrpSpPr>
        <p:grpSpPr>
          <a:xfrm>
            <a:off x="5324907" y="2168121"/>
            <a:ext cx="414655" cy="413384"/>
            <a:chOff x="1197863" y="1988820"/>
            <a:chExt cx="414655" cy="413384"/>
          </a:xfrm>
        </p:grpSpPr>
        <p:sp>
          <p:nvSpPr>
            <p:cNvPr id="28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grpSp>
        <p:nvGrpSpPr>
          <p:cNvPr id="30" name="object 6"/>
          <p:cNvGrpSpPr/>
          <p:nvPr/>
        </p:nvGrpSpPr>
        <p:grpSpPr>
          <a:xfrm>
            <a:off x="5344539" y="3166337"/>
            <a:ext cx="414655" cy="413384"/>
            <a:chOff x="1197863" y="1988820"/>
            <a:chExt cx="414655" cy="413384"/>
          </a:xfrm>
        </p:grpSpPr>
        <p:sp>
          <p:nvSpPr>
            <p:cNvPr id="31" name="object 7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5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3"/>
            <a:ext cx="9906000" cy="9821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47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Федеральная служба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50086" y="6334717"/>
            <a:ext cx="493360" cy="3715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9518" y="331463"/>
            <a:ext cx="5639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742950" eaLnBrk="0" fontAlgn="base" hangingPunct="0">
              <a:spcAft>
                <a:spcPct val="0"/>
              </a:spcAft>
              <a:defRPr/>
            </a:pPr>
            <a:r>
              <a:rPr lang="ru-RU" sz="1600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«ИНСПЕКТОР»</a:t>
            </a:r>
            <a:endParaRPr lang="ru-RU" sz="1600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8373" y="1320292"/>
            <a:ext cx="4308348" cy="4847844"/>
          </a:xfrm>
          <a:prstGeom prst="rect">
            <a:avLst/>
          </a:prstGeom>
        </p:spPr>
      </p:pic>
      <p:sp>
        <p:nvSpPr>
          <p:cNvPr id="15" name="object 4"/>
          <p:cNvSpPr txBox="1"/>
          <p:nvPr/>
        </p:nvSpPr>
        <p:spPr>
          <a:xfrm>
            <a:off x="663797" y="1278834"/>
            <a:ext cx="3578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Проведение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онлайн</a:t>
            </a:r>
            <a:r>
              <a:rPr sz="2000" spc="-10" dirty="0">
                <a:latin typeface="Arial MT"/>
                <a:cs typeface="Arial MT"/>
              </a:rPr>
              <a:t>-</a:t>
            </a:r>
            <a:r>
              <a:rPr sz="2000" spc="-10" dirty="0">
                <a:latin typeface="Microsoft Sans Serif"/>
                <a:cs typeface="Microsoft Sans Serif"/>
              </a:rPr>
              <a:t>проверки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1114404" y="1978666"/>
            <a:ext cx="3516863" cy="17655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351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Инспектор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проводит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проверку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помощью </a:t>
            </a:r>
            <a:r>
              <a:rPr sz="1600" spc="-20" dirty="0">
                <a:latin typeface="Microsoft Sans Serif"/>
                <a:cs typeface="Microsoft Sans Serif"/>
              </a:rPr>
              <a:t>видеокамеры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проверяемого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782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Прохождение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каждого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пункта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проверочного </a:t>
            </a:r>
            <a:r>
              <a:rPr sz="1600" dirty="0">
                <a:latin typeface="Microsoft Sans Serif"/>
                <a:cs typeface="Microsoft Sans Serif"/>
              </a:rPr>
              <a:t>листа отображается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у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инспектора,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у </a:t>
            </a:r>
            <a:r>
              <a:rPr sz="1600" spc="-10" dirty="0">
                <a:latin typeface="Microsoft Sans Serif"/>
                <a:cs typeface="Microsoft Sans Serif"/>
              </a:rPr>
              <a:t>проверяемого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7" name="object 7"/>
          <p:cNvGrpSpPr/>
          <p:nvPr/>
        </p:nvGrpSpPr>
        <p:grpSpPr>
          <a:xfrm>
            <a:off x="540558" y="2114804"/>
            <a:ext cx="414655" cy="413384"/>
            <a:chOff x="1197863" y="1988820"/>
            <a:chExt cx="414655" cy="413384"/>
          </a:xfrm>
        </p:grpSpPr>
        <p:sp>
          <p:nvSpPr>
            <p:cNvPr id="18" name="object 8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grpSp>
        <p:nvGrpSpPr>
          <p:cNvPr id="20" name="object 10"/>
          <p:cNvGrpSpPr/>
          <p:nvPr/>
        </p:nvGrpSpPr>
        <p:grpSpPr>
          <a:xfrm>
            <a:off x="557298" y="3207005"/>
            <a:ext cx="414655" cy="413384"/>
            <a:chOff x="1197863" y="2988564"/>
            <a:chExt cx="414655" cy="413384"/>
          </a:xfrm>
        </p:grpSpPr>
        <p:sp>
          <p:nvSpPr>
            <p:cNvPr id="21" name="object 11"/>
            <p:cNvSpPr/>
            <p:nvPr/>
          </p:nvSpPr>
          <p:spPr>
            <a:xfrm>
              <a:off x="1197863" y="2988564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1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3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1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3148584"/>
              <a:ext cx="158496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0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3"/>
            <a:ext cx="9906000" cy="9821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47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Федеральная служба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50086" y="6334717"/>
            <a:ext cx="493360" cy="3715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9518" y="331463"/>
            <a:ext cx="5639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742950" eaLnBrk="0" fontAlgn="base" hangingPunct="0">
              <a:spcAft>
                <a:spcPct val="0"/>
              </a:spcAft>
              <a:defRPr/>
            </a:pPr>
            <a:r>
              <a:rPr lang="ru-RU" sz="1600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«ИНСПЕКТОР»</a:t>
            </a:r>
            <a:endParaRPr lang="ru-RU" sz="1600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8373" y="1320292"/>
            <a:ext cx="4308348" cy="4847844"/>
          </a:xfrm>
          <a:prstGeom prst="rect">
            <a:avLst/>
          </a:prstGeom>
        </p:spPr>
      </p:pic>
      <p:grpSp>
        <p:nvGrpSpPr>
          <p:cNvPr id="17" name="object 7"/>
          <p:cNvGrpSpPr/>
          <p:nvPr/>
        </p:nvGrpSpPr>
        <p:grpSpPr>
          <a:xfrm>
            <a:off x="540558" y="2114804"/>
            <a:ext cx="414655" cy="413384"/>
            <a:chOff x="1197863" y="1988820"/>
            <a:chExt cx="414655" cy="413384"/>
          </a:xfrm>
        </p:grpSpPr>
        <p:sp>
          <p:nvSpPr>
            <p:cNvPr id="18" name="object 8"/>
            <p:cNvSpPr/>
            <p:nvPr/>
          </p:nvSpPr>
          <p:spPr>
            <a:xfrm>
              <a:off x="1197863" y="1988820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2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4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2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2148840"/>
              <a:ext cx="158496" cy="114300"/>
            </a:xfrm>
            <a:prstGeom prst="rect">
              <a:avLst/>
            </a:prstGeom>
          </p:spPr>
        </p:pic>
      </p:grpSp>
      <p:grpSp>
        <p:nvGrpSpPr>
          <p:cNvPr id="20" name="object 10"/>
          <p:cNvGrpSpPr/>
          <p:nvPr/>
        </p:nvGrpSpPr>
        <p:grpSpPr>
          <a:xfrm>
            <a:off x="557298" y="3207005"/>
            <a:ext cx="414655" cy="413384"/>
            <a:chOff x="1197863" y="2988564"/>
            <a:chExt cx="414655" cy="413384"/>
          </a:xfrm>
        </p:grpSpPr>
        <p:sp>
          <p:nvSpPr>
            <p:cNvPr id="21" name="object 11"/>
            <p:cNvSpPr/>
            <p:nvPr/>
          </p:nvSpPr>
          <p:spPr>
            <a:xfrm>
              <a:off x="1197863" y="2988564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1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3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1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3148584"/>
              <a:ext cx="158496" cy="114300"/>
            </a:xfrm>
            <a:prstGeom prst="rect">
              <a:avLst/>
            </a:prstGeom>
          </p:spPr>
        </p:pic>
      </p:grpSp>
      <p:sp>
        <p:nvSpPr>
          <p:cNvPr id="27" name="object 4"/>
          <p:cNvSpPr txBox="1"/>
          <p:nvPr/>
        </p:nvSpPr>
        <p:spPr>
          <a:xfrm>
            <a:off x="665526" y="1270569"/>
            <a:ext cx="35166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Результаты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онлайн</a:t>
            </a:r>
            <a:r>
              <a:rPr sz="2000" spc="-10" dirty="0">
                <a:latin typeface="Arial MT"/>
                <a:cs typeface="Arial MT"/>
              </a:rPr>
              <a:t>-</a:t>
            </a:r>
            <a:r>
              <a:rPr sz="2000" spc="-10" dirty="0">
                <a:latin typeface="Microsoft Sans Serif"/>
                <a:cs typeface="Microsoft Sans Serif"/>
              </a:rPr>
              <a:t>проверки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1314291" y="1908164"/>
            <a:ext cx="3531743" cy="2917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5015">
              <a:lnSpc>
                <a:spcPct val="110000"/>
              </a:lnSpc>
              <a:spcBef>
                <a:spcPts val="1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Логирование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действий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участников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в </a:t>
            </a:r>
            <a:r>
              <a:rPr sz="1600" spc="-20" dirty="0">
                <a:latin typeface="Microsoft Sans Serif"/>
                <a:cs typeface="Microsoft Sans Serif"/>
              </a:rPr>
              <a:t>человекочитаемом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виде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0100"/>
              </a:lnSpc>
            </a:pPr>
            <a:r>
              <a:rPr sz="1600" spc="-10" dirty="0">
                <a:latin typeface="Microsoft Sans Serif"/>
                <a:cs typeface="Microsoft Sans Serif"/>
              </a:rPr>
              <a:t>Создание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видео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возможностью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навигации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тайм</a:t>
            </a:r>
            <a:r>
              <a:rPr sz="1600" spc="-25" dirty="0">
                <a:latin typeface="Arial MT"/>
                <a:cs typeface="Arial MT"/>
              </a:rPr>
              <a:t>-</a:t>
            </a:r>
            <a:r>
              <a:rPr sz="1600" spc="-10" dirty="0">
                <a:latin typeface="Microsoft Sans Serif"/>
                <a:cs typeface="Microsoft Sans Serif"/>
              </a:rPr>
              <a:t>кодам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фиксации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пунктов проверочного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листа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Формирование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необходимых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документов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29" name="object 10"/>
          <p:cNvGrpSpPr/>
          <p:nvPr/>
        </p:nvGrpSpPr>
        <p:grpSpPr>
          <a:xfrm>
            <a:off x="537446" y="4359840"/>
            <a:ext cx="414655" cy="413384"/>
            <a:chOff x="1197863" y="2988564"/>
            <a:chExt cx="414655" cy="413384"/>
          </a:xfrm>
        </p:grpSpPr>
        <p:sp>
          <p:nvSpPr>
            <p:cNvPr id="30" name="object 11"/>
            <p:cNvSpPr/>
            <p:nvPr/>
          </p:nvSpPr>
          <p:spPr>
            <a:xfrm>
              <a:off x="1197863" y="2988564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5">
                  <a:moveTo>
                    <a:pt x="207264" y="0"/>
                  </a:moveTo>
                  <a:lnTo>
                    <a:pt x="159753" y="5453"/>
                  </a:lnTo>
                  <a:lnTo>
                    <a:pt x="116132" y="20989"/>
                  </a:lnTo>
                  <a:lnTo>
                    <a:pt x="77648" y="45366"/>
                  </a:lnTo>
                  <a:lnTo>
                    <a:pt x="45546" y="77346"/>
                  </a:lnTo>
                  <a:lnTo>
                    <a:pt x="21073" y="115688"/>
                  </a:lnTo>
                  <a:lnTo>
                    <a:pt x="5476" y="159153"/>
                  </a:lnTo>
                  <a:lnTo>
                    <a:pt x="0" y="206501"/>
                  </a:lnTo>
                  <a:lnTo>
                    <a:pt x="5476" y="253850"/>
                  </a:lnTo>
                  <a:lnTo>
                    <a:pt x="21073" y="297315"/>
                  </a:lnTo>
                  <a:lnTo>
                    <a:pt x="45546" y="335657"/>
                  </a:lnTo>
                  <a:lnTo>
                    <a:pt x="77648" y="367637"/>
                  </a:lnTo>
                  <a:lnTo>
                    <a:pt x="116132" y="392014"/>
                  </a:lnTo>
                  <a:lnTo>
                    <a:pt x="159753" y="407550"/>
                  </a:lnTo>
                  <a:lnTo>
                    <a:pt x="207264" y="413003"/>
                  </a:lnTo>
                  <a:lnTo>
                    <a:pt x="254774" y="407550"/>
                  </a:lnTo>
                  <a:lnTo>
                    <a:pt x="298395" y="392014"/>
                  </a:lnTo>
                  <a:lnTo>
                    <a:pt x="336879" y="367637"/>
                  </a:lnTo>
                  <a:lnTo>
                    <a:pt x="368981" y="335657"/>
                  </a:lnTo>
                  <a:lnTo>
                    <a:pt x="393454" y="297315"/>
                  </a:lnTo>
                  <a:lnTo>
                    <a:pt x="409051" y="253850"/>
                  </a:lnTo>
                  <a:lnTo>
                    <a:pt x="414528" y="206501"/>
                  </a:lnTo>
                  <a:lnTo>
                    <a:pt x="409051" y="159153"/>
                  </a:lnTo>
                  <a:lnTo>
                    <a:pt x="393454" y="115688"/>
                  </a:lnTo>
                  <a:lnTo>
                    <a:pt x="368981" y="77346"/>
                  </a:lnTo>
                  <a:lnTo>
                    <a:pt x="336879" y="45366"/>
                  </a:lnTo>
                  <a:lnTo>
                    <a:pt x="298395" y="20989"/>
                  </a:lnTo>
                  <a:lnTo>
                    <a:pt x="254774" y="545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89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831" y="3148584"/>
              <a:ext cx="158496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1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49"/>
            <a:ext cx="9906000" cy="9821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7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Федеральная служба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565" y="1607038"/>
            <a:ext cx="95817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докладчика: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Владимирович– государственный инспектор Ленского отдела по надзору за объектами нефтегазодобывающего комплекса Ленского управления Федеральной службы по экологическому, технологическому и атомному надзору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8(4112) 42-07-05,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a.konstantinov@lensk.gosnadzor.gov.ru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24686" y="6393300"/>
            <a:ext cx="493360" cy="3715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59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23297</TotalTime>
  <Words>424</Words>
  <Application>Microsoft Office PowerPoint</Application>
  <PresentationFormat>Лист A4 (210x297 мм)</PresentationFormat>
  <Paragraphs>137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MT</vt:lpstr>
      <vt:lpstr>Calibri</vt:lpstr>
      <vt:lpstr>Calibri Light</vt:lpstr>
      <vt:lpstr>Microsoft Sans Serif</vt:lpstr>
      <vt:lpstr>Times New Roman</vt:lpstr>
      <vt:lpstr>Verdana</vt:lpstr>
      <vt:lpstr>Тема Office</vt:lpstr>
      <vt:lpstr>7_Тема Office</vt:lpstr>
      <vt:lpstr>Презентация PowerPoint</vt:lpstr>
      <vt:lpstr>Презентация PowerPoint</vt:lpstr>
      <vt:lpstr>Презентация PowerPoint</vt:lpstr>
      <vt:lpstr>МП «Инспектор». Уведомления.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Медведь Артем Тарасович</dc:creator>
  <cp:lastModifiedBy>Константинов</cp:lastModifiedBy>
  <cp:revision>2221</cp:revision>
  <cp:lastPrinted>2025-11-13T06:44:00Z</cp:lastPrinted>
  <dcterms:created xsi:type="dcterms:W3CDTF">2023-12-15T15:35:42Z</dcterms:created>
  <dcterms:modified xsi:type="dcterms:W3CDTF">2025-11-26T14:53:41Z</dcterms:modified>
</cp:coreProperties>
</file>